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7" r:id="rId3"/>
    <p:sldId id="256" r:id="rId4"/>
    <p:sldId id="270" r:id="rId5"/>
    <p:sldId id="269" r:id="rId6"/>
    <p:sldId id="268" r:id="rId7"/>
    <p:sldId id="267" r:id="rId8"/>
    <p:sldId id="266" r:id="rId9"/>
    <p:sldId id="265" r:id="rId10"/>
    <p:sldId id="264" r:id="rId11"/>
    <p:sldId id="263" r:id="rId12"/>
    <p:sldId id="260" r:id="rId13"/>
    <p:sldId id="262" r:id="rId14"/>
    <p:sldId id="261" r:id="rId15"/>
    <p:sldId id="259" r:id="rId16"/>
    <p:sldId id="258" r:id="rId17"/>
    <p:sldId id="272" r:id="rId18"/>
    <p:sldId id="276" r:id="rId19"/>
    <p:sldId id="279" r:id="rId20"/>
    <p:sldId id="278" r:id="rId21"/>
    <p:sldId id="277" r:id="rId22"/>
    <p:sldId id="271" r:id="rId23"/>
    <p:sldId id="275" r:id="rId24"/>
    <p:sldId id="280" r:id="rId2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VmZpI5a3rR2LoqDQAl09sw" hashData="QhZN8e5iKwY8AgJ7ZkDMBqV3yX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9" autoAdjust="0"/>
    <p:restoredTop sz="94600" autoAdjust="0"/>
  </p:normalViewPr>
  <p:slideViewPr>
    <p:cSldViewPr>
      <p:cViewPr>
        <p:scale>
          <a:sx n="50" d="100"/>
          <a:sy n="50" d="100"/>
        </p:scale>
        <p:origin x="-534" y="-3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6595F-A43E-4D11-A6BF-1E41FD603FAD}" type="datetimeFigureOut">
              <a:rPr lang="es-ES" smtClean="0"/>
              <a:pPr/>
              <a:t>30/11/2012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045B3-D2AE-4370-BC7D-0ADFF2C655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6595F-A43E-4D11-A6BF-1E41FD603FAD}" type="datetimeFigureOut">
              <a:rPr lang="es-ES" smtClean="0"/>
              <a:pPr/>
              <a:t>30/11/2012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045B3-D2AE-4370-BC7D-0ADFF2C655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6595F-A43E-4D11-A6BF-1E41FD603FAD}" type="datetimeFigureOut">
              <a:rPr lang="es-ES" smtClean="0"/>
              <a:pPr/>
              <a:t>30/11/2012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045B3-D2AE-4370-BC7D-0ADFF2C655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6595F-A43E-4D11-A6BF-1E41FD603FAD}" type="datetimeFigureOut">
              <a:rPr lang="es-ES" smtClean="0"/>
              <a:pPr/>
              <a:t>30/11/2012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045B3-D2AE-4370-BC7D-0ADFF2C655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6595F-A43E-4D11-A6BF-1E41FD603FAD}" type="datetimeFigureOut">
              <a:rPr lang="es-ES" smtClean="0"/>
              <a:pPr/>
              <a:t>30/11/2012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045B3-D2AE-4370-BC7D-0ADFF2C655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6595F-A43E-4D11-A6BF-1E41FD603FAD}" type="datetimeFigureOut">
              <a:rPr lang="es-ES" smtClean="0"/>
              <a:pPr/>
              <a:t>30/11/2012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045B3-D2AE-4370-BC7D-0ADFF2C655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6595F-A43E-4D11-A6BF-1E41FD603FAD}" type="datetimeFigureOut">
              <a:rPr lang="es-ES" smtClean="0"/>
              <a:pPr/>
              <a:t>30/11/2012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045B3-D2AE-4370-BC7D-0ADFF2C655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6595F-A43E-4D11-A6BF-1E41FD603FAD}" type="datetimeFigureOut">
              <a:rPr lang="es-ES" smtClean="0"/>
              <a:pPr/>
              <a:t>30/11/2012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045B3-D2AE-4370-BC7D-0ADFF2C655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6595F-A43E-4D11-A6BF-1E41FD603FAD}" type="datetimeFigureOut">
              <a:rPr lang="es-ES" smtClean="0"/>
              <a:pPr/>
              <a:t>30/11/2012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045B3-D2AE-4370-BC7D-0ADFF2C655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6595F-A43E-4D11-A6BF-1E41FD603FAD}" type="datetimeFigureOut">
              <a:rPr lang="es-ES" smtClean="0"/>
              <a:pPr/>
              <a:t>30/11/2012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045B3-D2AE-4370-BC7D-0ADFF2C655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6595F-A43E-4D11-A6BF-1E41FD603FAD}" type="datetimeFigureOut">
              <a:rPr lang="es-ES" smtClean="0"/>
              <a:pPr/>
              <a:t>30/11/2012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045B3-D2AE-4370-BC7D-0ADFF2C655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8E30F2-9BC1-4D34-BEF0-61E4D080FE4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46595F-A43E-4D11-A6BF-1E41FD603FAD}" type="datetimeFigureOut">
              <a:rPr lang="es-ES" smtClean="0"/>
              <a:pPr/>
              <a:t>30/11/2012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2045B3-D2AE-4370-BC7D-0ADFF2C655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>
    <p:comb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D69CAB4-A9BF-4991-8A41-FF673B619CA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gi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6.png"/><Relationship Id="rId7" Type="http://schemas.openxmlformats.org/officeDocument/2006/relationships/image" Target="../media/image2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" name="3 Imagen" descr="avoid-scams-shopping-online-800x800.jpg"/>
          <p:cNvPicPr>
            <a:picLocks noChangeAspect="1"/>
          </p:cNvPicPr>
          <p:nvPr/>
        </p:nvPicPr>
        <p:blipFill>
          <a:blip r:embed="rId3"/>
          <a:srcRect r="9955"/>
          <a:stretch>
            <a:fillRect/>
          </a:stretch>
        </p:blipFill>
        <p:spPr>
          <a:xfrm>
            <a:off x="928662" y="834862"/>
            <a:ext cx="7215238" cy="6023137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28596" y="302359"/>
            <a:ext cx="714380" cy="65556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6000" b="1" spc="50" dirty="0" smtClean="0">
                <a:ln w="11430">
                  <a:solidFill>
                    <a:srgbClr val="FF0000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reek Diner Inline TT" pitchFamily="34" charset="0"/>
              </a:rPr>
              <a:t>COMPRAS </a:t>
            </a:r>
            <a:endParaRPr lang="es-ES" sz="6000" b="1" spc="50" dirty="0">
              <a:ln w="11430">
                <a:solidFill>
                  <a:srgbClr val="FF0000"/>
                </a:solidFill>
              </a:ln>
              <a:solidFill>
                <a:schemeClr val="accent4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reek Diner Inline TT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857356" y="357166"/>
            <a:ext cx="1026243" cy="286232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6000" b="1" spc="50" dirty="0" smtClean="0">
                <a:ln w="11430">
                  <a:solidFill>
                    <a:srgbClr val="FF0000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reek Diner Inline TT" pitchFamily="34" charset="0"/>
              </a:rPr>
              <a:t>P</a:t>
            </a:r>
          </a:p>
          <a:p>
            <a:r>
              <a:rPr lang="es-ES" sz="6000" b="1" spc="50" dirty="0" smtClean="0">
                <a:ln w="11430">
                  <a:solidFill>
                    <a:srgbClr val="FF0000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reek Diner Inline TT" pitchFamily="34" charset="0"/>
              </a:rPr>
              <a:t>O</a:t>
            </a:r>
          </a:p>
          <a:p>
            <a:r>
              <a:rPr lang="es-ES" sz="6000" b="1" spc="50" dirty="0" smtClean="0">
                <a:ln w="11430">
                  <a:solidFill>
                    <a:srgbClr val="FF0000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reek Diner Inline TT" pitchFamily="34" charset="0"/>
              </a:rPr>
              <a:t>R </a:t>
            </a:r>
            <a:endParaRPr lang="es-ES" sz="6000" b="1" spc="50" dirty="0">
              <a:ln w="11430">
                <a:solidFill>
                  <a:srgbClr val="FF0000"/>
                </a:solidFill>
              </a:ln>
              <a:solidFill>
                <a:schemeClr val="accent4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reek Diner Inline TT" pitchFamily="34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3571868" y="357166"/>
            <a:ext cx="5314275" cy="132343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8000" b="1" spc="50" dirty="0" smtClean="0">
                <a:ln w="11430">
                  <a:solidFill>
                    <a:srgbClr val="FF0000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reek Diner Inline TT" pitchFamily="34" charset="0"/>
              </a:rPr>
              <a:t>INTERNET</a:t>
            </a:r>
            <a:endParaRPr lang="es-ES" sz="8000" b="1" spc="50" dirty="0">
              <a:ln w="11430">
                <a:solidFill>
                  <a:srgbClr val="FF0000"/>
                </a:solidFill>
              </a:ln>
              <a:solidFill>
                <a:schemeClr val="accent4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reek Diner Inline TT" pitchFamily="34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5500694" y="6000768"/>
            <a:ext cx="3205686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urlz MT" pitchFamily="82" charset="0"/>
              </a:rPr>
              <a:t>Esta Es Una Creación De </a:t>
            </a:r>
            <a:r>
              <a:rPr lang="es-ES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urlz MT" pitchFamily="82" charset="0"/>
              </a:rPr>
              <a:t>Pac-Jaz</a:t>
            </a:r>
            <a:endParaRPr lang="es-ES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urlz MT" pitchFamily="82" charset="0"/>
            </a:endParaRPr>
          </a:p>
        </p:txBody>
      </p:sp>
    </p:spTree>
  </p:cSld>
  <p:clrMapOvr>
    <a:masterClrMapping/>
  </p:clrMapOvr>
  <p:transition spd="slow" advTm="12000">
    <p:comb dir="vert"/>
    <p:sndAc>
      <p:stSnd>
        <p:snd r:embed="rId2" name="compr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9-Justificatif-ouverture-compte-bancaire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lack-frida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54079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mprar_por_interne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7117BDFD218CD27B51D2C27B9FBF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co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mail-marketi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15466" cy="7072338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istory-cyber-monda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ney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68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os_fotolia_267892_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endere_onlin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enta_interne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9548d4cccad24a49a7a4554efd6bb69_1000_1000_0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nline-shopping-420-420x0.jpg"/>
          <p:cNvPicPr>
            <a:picLocks noChangeAspect="1"/>
          </p:cNvPicPr>
          <p:nvPr/>
        </p:nvPicPr>
        <p:blipFill>
          <a:blip r:embed="rId2">
            <a:lum bright="-10000"/>
          </a:blip>
          <a:stretch>
            <a:fillRect/>
          </a:stretch>
        </p:blipFill>
        <p:spPr>
          <a:xfrm>
            <a:off x="0" y="714356"/>
            <a:ext cx="9144000" cy="547725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a66647-33b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386" y="0"/>
            <a:ext cx="7709227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ja-virtual-1024x6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4083 - Libro Kamasutra sorpres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71806">
            <a:off x="5212237" y="338046"/>
            <a:ext cx="2857488" cy="4157645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hot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266431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nternet comp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sho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25622857-main-76161-da21a12a1078ceea37a72347f9731e4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57290" y="0"/>
            <a:ext cx="6572296" cy="6858000"/>
          </a:xfrm>
          <a:blipFill dpi="0" rotWithShape="1">
            <a:blip r:embed="rId2"/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/>
          <a:lstStyle/>
          <a:p>
            <a:endParaRPr lang="es-ES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>
              <a:lumMod val="95000"/>
              <a:lumOff val="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00174"/>
            <a:ext cx="9144001" cy="450059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6" name="5 CuadroTexto"/>
          <p:cNvSpPr txBox="1"/>
          <p:nvPr/>
        </p:nvSpPr>
        <p:spPr>
          <a:xfrm>
            <a:off x="3214678" y="6000768"/>
            <a:ext cx="320414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Francisco del Olmo -Jazmín</a:t>
            </a:r>
            <a:endParaRPr lang="es-ES" sz="20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  <p:pic>
        <p:nvPicPr>
          <p:cNvPr id="3076" name="Picture 4" descr="http://www.plusworld.ru/images/ecomm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86500" y="2143116"/>
            <a:ext cx="2857500" cy="2009776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3077" name="Picture 5" descr="C:\Documents and Settings\roa\Mis documentos\Descargas\gifs\21cid5f00b001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43240" y="0"/>
            <a:ext cx="2676525" cy="2238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56</Words>
  <Application>Microsoft Office PowerPoint</Application>
  <PresentationFormat>Presentación en pantalla (4:3)</PresentationFormat>
  <Paragraphs>22</Paragraphs>
  <Slides>23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15</cp:revision>
  <dcterms:created xsi:type="dcterms:W3CDTF">2012-11-30T13:38:58Z</dcterms:created>
  <dcterms:modified xsi:type="dcterms:W3CDTF">2012-11-30T15:08:18Z</dcterms:modified>
</cp:coreProperties>
</file>