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1" r:id="rId3"/>
    <p:sldId id="300" r:id="rId4"/>
    <p:sldId id="263" r:id="rId5"/>
    <p:sldId id="257" r:id="rId6"/>
    <p:sldId id="260" r:id="rId7"/>
    <p:sldId id="258" r:id="rId8"/>
    <p:sldId id="259" r:id="rId9"/>
    <p:sldId id="261" r:id="rId10"/>
    <p:sldId id="262" r:id="rId11"/>
    <p:sldId id="264" r:id="rId12"/>
    <p:sldId id="266" r:id="rId13"/>
    <p:sldId id="265" r:id="rId14"/>
    <p:sldId id="267" r:id="rId15"/>
    <p:sldId id="268" r:id="rId16"/>
    <p:sldId id="274" r:id="rId17"/>
    <p:sldId id="269" r:id="rId18"/>
    <p:sldId id="270" r:id="rId19"/>
    <p:sldId id="271" r:id="rId20"/>
    <p:sldId id="272" r:id="rId21"/>
    <p:sldId id="273" r:id="rId22"/>
    <p:sldId id="288" r:id="rId23"/>
    <p:sldId id="275" r:id="rId24"/>
    <p:sldId id="276" r:id="rId25"/>
    <p:sldId id="280" r:id="rId26"/>
    <p:sldId id="278" r:id="rId27"/>
    <p:sldId id="282" r:id="rId28"/>
    <p:sldId id="279" r:id="rId29"/>
    <p:sldId id="283" r:id="rId30"/>
    <p:sldId id="285" r:id="rId31"/>
    <p:sldId id="286" r:id="rId32"/>
    <p:sldId id="287" r:id="rId33"/>
    <p:sldId id="291" r:id="rId34"/>
    <p:sldId id="293" r:id="rId35"/>
    <p:sldId id="294" r:id="rId36"/>
    <p:sldId id="295" r:id="rId37"/>
    <p:sldId id="297" r:id="rId38"/>
    <p:sldId id="302" r:id="rId39"/>
    <p:sldId id="303" r:id="rId40"/>
    <p:sldId id="298" r:id="rId41"/>
    <p:sldId id="304" r:id="rId42"/>
    <p:sldId id="305" r:id="rId43"/>
    <p:sldId id="306" r:id="rId44"/>
    <p:sldId id="308" r:id="rId45"/>
    <p:sldId id="311" r:id="rId46"/>
    <p:sldId id="310" r:id="rId47"/>
    <p:sldId id="301" r:id="rId48"/>
    <p:sldId id="312" r:id="rId49"/>
  </p:sldIdLst>
  <p:sldSz cx="9144000" cy="6858000" type="screen4x3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uyvmiIR6ToLzHZ2bTTrcw" hashData="30+xXFYKM5DobmJp6tK5B68Irj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2A1C"/>
    <a:srgbClr val="6C4500"/>
    <a:srgbClr val="FF6600"/>
    <a:srgbClr val="669900"/>
    <a:srgbClr val="E238C2"/>
    <a:srgbClr val="004200"/>
    <a:srgbClr val="339933"/>
    <a:srgbClr val="006600"/>
    <a:srgbClr val="0066FF"/>
    <a:srgbClr val="CB41A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62" autoAdjust="0"/>
    <p:restoredTop sz="94660"/>
  </p:normalViewPr>
  <p:slideViewPr>
    <p:cSldViewPr>
      <p:cViewPr>
        <p:scale>
          <a:sx n="100" d="100"/>
          <a:sy n="100" d="100"/>
        </p:scale>
        <p:origin x="-1932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C4219-841F-4236-B296-2B1E44DB5B08}" type="datetimeFigureOut">
              <a:rPr lang="es-PE" smtClean="0"/>
              <a:pPr/>
              <a:t>13/06/2016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B91E7-6DB2-46B7-843D-0AB2417B9A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2867_kurczak_okulary_szalik_buty-1024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857224" y="0"/>
            <a:ext cx="7286676" cy="6858000"/>
          </a:xfrm>
          <a:prstGeom prst="diamond">
            <a:avLst/>
          </a:prstGeom>
          <a:gradFill flip="none" rotWithShape="1">
            <a:gsLst>
              <a:gs pos="91000">
                <a:schemeClr val="bg2">
                  <a:lumMod val="10000"/>
                  <a:alpha val="44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857224" y="428604"/>
            <a:ext cx="7286676" cy="5929330"/>
          </a:xfrm>
          <a:prstGeom prst="diamond">
            <a:avLst/>
          </a:prstGeom>
          <a:gradFill flip="none" rotWithShape="1">
            <a:gsLst>
              <a:gs pos="91000">
                <a:schemeClr val="bg2">
                  <a:lumMod val="10000"/>
                  <a:alpha val="44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857224" y="857232"/>
            <a:ext cx="7286676" cy="5072074"/>
          </a:xfrm>
          <a:prstGeom prst="diamond">
            <a:avLst/>
          </a:prstGeom>
          <a:gradFill flip="none" rotWithShape="1">
            <a:gsLst>
              <a:gs pos="91000">
                <a:schemeClr val="bg2">
                  <a:lumMod val="10000"/>
                  <a:alpha val="44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857224" y="1285860"/>
            <a:ext cx="7286676" cy="4286280"/>
          </a:xfrm>
          <a:prstGeom prst="diamond">
            <a:avLst/>
          </a:prstGeom>
          <a:gradFill flip="none" rotWithShape="1">
            <a:gsLst>
              <a:gs pos="91000">
                <a:schemeClr val="bg2">
                  <a:lumMod val="10000"/>
                  <a:alpha val="44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1785926"/>
            <a:ext cx="7286676" cy="3286148"/>
          </a:xfrm>
          <a:prstGeom prst="diamond">
            <a:avLst/>
          </a:prstGeom>
          <a:gradFill flip="none" rotWithShape="1">
            <a:gsLst>
              <a:gs pos="91000">
                <a:schemeClr val="bg2">
                  <a:lumMod val="10000"/>
                  <a:alpha val="44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857224" y="2357430"/>
            <a:ext cx="7286676" cy="2071702"/>
          </a:xfrm>
          <a:prstGeom prst="diamond">
            <a:avLst/>
          </a:prstGeom>
          <a:gradFill flip="none" rotWithShape="1">
            <a:gsLst>
              <a:gs pos="91000">
                <a:schemeClr val="bg2">
                  <a:lumMod val="10000"/>
                  <a:alpha val="44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857224" y="2928934"/>
            <a:ext cx="7286676" cy="857256"/>
          </a:xfrm>
          <a:prstGeom prst="diamond">
            <a:avLst/>
          </a:prstGeom>
          <a:gradFill flip="none" rotWithShape="1">
            <a:gsLst>
              <a:gs pos="91000">
                <a:schemeClr val="bg2">
                  <a:lumMod val="10000"/>
                  <a:alpha val="44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0"/>
            <a:ext cx="609600" cy="609600"/>
          </a:xfrm>
          <a:prstGeom prst="rect">
            <a:avLst/>
          </a:prstGeom>
          <a:noFill/>
        </p:spPr>
      </p:pic>
      <p:pic>
        <p:nvPicPr>
          <p:cNvPr id="48132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357166"/>
            <a:ext cx="638175" cy="609600"/>
          </a:xfrm>
          <a:prstGeom prst="rect">
            <a:avLst/>
          </a:prstGeom>
          <a:noFill/>
        </p:spPr>
      </p:pic>
      <p:pic>
        <p:nvPicPr>
          <p:cNvPr id="48134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57290" y="1000108"/>
            <a:ext cx="723900" cy="609600"/>
          </a:xfrm>
          <a:prstGeom prst="rect">
            <a:avLst/>
          </a:prstGeom>
          <a:noFill/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14480" y="1785926"/>
            <a:ext cx="600075" cy="609600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85918" y="2500306"/>
            <a:ext cx="704850" cy="609600"/>
          </a:xfrm>
          <a:prstGeom prst="rect">
            <a:avLst/>
          </a:prstGeom>
          <a:noFill/>
        </p:spPr>
      </p:pic>
      <p:pic>
        <p:nvPicPr>
          <p:cNvPr id="48140" name="Picture 1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928794" y="3214686"/>
            <a:ext cx="657225" cy="609600"/>
          </a:xfrm>
          <a:prstGeom prst="rect">
            <a:avLst/>
          </a:prstGeom>
          <a:noFill/>
        </p:spPr>
      </p:pic>
      <p:pic>
        <p:nvPicPr>
          <p:cNvPr id="48142" name="Picture 14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57356" y="3857628"/>
            <a:ext cx="619125" cy="609600"/>
          </a:xfrm>
          <a:prstGeom prst="rect">
            <a:avLst/>
          </a:prstGeom>
          <a:noFill/>
        </p:spPr>
      </p:pic>
      <p:pic>
        <p:nvPicPr>
          <p:cNvPr id="48144" name="Picture 16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857356" y="4429132"/>
            <a:ext cx="409575" cy="609600"/>
          </a:xfrm>
          <a:prstGeom prst="rect">
            <a:avLst/>
          </a:prstGeom>
          <a:noFill/>
        </p:spPr>
      </p:pic>
      <p:pic>
        <p:nvPicPr>
          <p:cNvPr id="48146" name="Picture 18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500166" y="4929198"/>
            <a:ext cx="600075" cy="609600"/>
          </a:xfrm>
          <a:prstGeom prst="rect">
            <a:avLst/>
          </a:prstGeom>
          <a:noFill/>
        </p:spPr>
      </p:pic>
      <p:pic>
        <p:nvPicPr>
          <p:cNvPr id="48148" name="Picture 20" descr="Rendered Imag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071538" y="5429264"/>
            <a:ext cx="695325" cy="609600"/>
          </a:xfrm>
          <a:prstGeom prst="rect">
            <a:avLst/>
          </a:prstGeom>
          <a:noFill/>
        </p:spPr>
      </p:pic>
      <p:pic>
        <p:nvPicPr>
          <p:cNvPr id="48150" name="Picture 22" descr="Rendered Image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42910" y="5857892"/>
            <a:ext cx="666750" cy="609600"/>
          </a:xfrm>
          <a:prstGeom prst="rect">
            <a:avLst/>
          </a:prstGeom>
          <a:noFill/>
        </p:spPr>
      </p:pic>
      <p:pic>
        <p:nvPicPr>
          <p:cNvPr id="48152" name="Picture 2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6248400"/>
            <a:ext cx="638175" cy="609600"/>
          </a:xfrm>
          <a:prstGeom prst="rect">
            <a:avLst/>
          </a:prstGeom>
          <a:noFill/>
        </p:spPr>
      </p:pic>
      <p:pic>
        <p:nvPicPr>
          <p:cNvPr id="48154" name="Picture 26" descr="Rendered Imag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143768" y="4214818"/>
            <a:ext cx="552450" cy="609600"/>
          </a:xfrm>
          <a:prstGeom prst="rect">
            <a:avLst/>
          </a:prstGeom>
          <a:noFill/>
        </p:spPr>
      </p:pic>
      <p:pic>
        <p:nvPicPr>
          <p:cNvPr id="48156" name="Picture 28" descr="Rendered Imag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929586" y="428628"/>
            <a:ext cx="552450" cy="609600"/>
          </a:xfrm>
          <a:prstGeom prst="rect">
            <a:avLst/>
          </a:prstGeom>
          <a:noFill/>
        </p:spPr>
      </p:pic>
      <p:pic>
        <p:nvPicPr>
          <p:cNvPr id="25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857232"/>
            <a:ext cx="638175" cy="609600"/>
          </a:xfrm>
          <a:prstGeom prst="rect">
            <a:avLst/>
          </a:prstGeom>
          <a:noFill/>
        </p:spPr>
      </p:pic>
      <p:pic>
        <p:nvPicPr>
          <p:cNvPr id="26" name="Picture 20" descr="Rendered Imag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15206" y="1500174"/>
            <a:ext cx="695325" cy="609600"/>
          </a:xfrm>
          <a:prstGeom prst="rect">
            <a:avLst/>
          </a:prstGeom>
          <a:noFill/>
        </p:spPr>
      </p:pic>
      <p:pic>
        <p:nvPicPr>
          <p:cNvPr id="27" name="Picture 1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72330" y="2357430"/>
            <a:ext cx="657225" cy="609600"/>
          </a:xfrm>
          <a:prstGeom prst="rect">
            <a:avLst/>
          </a:prstGeom>
          <a:noFill/>
        </p:spPr>
      </p:pic>
      <p:pic>
        <p:nvPicPr>
          <p:cNvPr id="28" name="Picture 16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768" y="3357562"/>
            <a:ext cx="409575" cy="609600"/>
          </a:xfrm>
          <a:prstGeom prst="rect">
            <a:avLst/>
          </a:prstGeom>
          <a:noFill/>
        </p:spPr>
      </p:pic>
      <p:pic>
        <p:nvPicPr>
          <p:cNvPr id="29" name="Picture 1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15206" y="5000636"/>
            <a:ext cx="704850" cy="609600"/>
          </a:xfrm>
          <a:prstGeom prst="rect">
            <a:avLst/>
          </a:prstGeom>
          <a:noFill/>
        </p:spPr>
      </p:pic>
      <p:pic>
        <p:nvPicPr>
          <p:cNvPr id="30" name="Picture 26" descr="Rendered Imag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15272" y="5643578"/>
            <a:ext cx="552450" cy="609600"/>
          </a:xfrm>
          <a:prstGeom prst="rect">
            <a:avLst/>
          </a:prstGeom>
          <a:noFill/>
        </p:spPr>
      </p:pic>
      <p:pic>
        <p:nvPicPr>
          <p:cNvPr id="48158" name="Picture 30" descr="Rendered Image"/>
          <p:cNvPicPr>
            <a:picLocks noChangeAspect="1" noChangeArrowheads="1"/>
          </p:cNvPicPr>
          <p:nvPr/>
        </p:nvPicPr>
        <p:blipFill>
          <a:blip r:embed="rId16">
            <a:lum bright="-40000" contrast="40000"/>
          </a:blip>
          <a:srcRect/>
          <a:stretch>
            <a:fillRect/>
          </a:stretch>
        </p:blipFill>
        <p:spPr bwMode="auto">
          <a:xfrm>
            <a:off x="6286512" y="6143644"/>
            <a:ext cx="2643206" cy="457200"/>
          </a:xfrm>
          <a:prstGeom prst="rect">
            <a:avLst/>
          </a:prstGeom>
          <a:noFill/>
        </p:spPr>
      </p:pic>
      <p:pic>
        <p:nvPicPr>
          <p:cNvPr id="31" name="30 Imagen" descr="(tapeciarnia.pl)232867_kurczak_okulary_szalik_buty-1024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3000">
    <p:sndAc>
      <p:stSnd loop="1">
        <p:snd r:embed="rId2" name="Shadows-_Lindsey_Stirl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8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6000"/>
                            </p:stCondLst>
                            <p:childTnLst>
                              <p:par>
                                <p:cTn id="9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48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48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8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8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8" dur="2000"/>
                                        <p:tgtEl>
                                          <p:spTgt spid="48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2A1C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2698_pies_plaza_morze_telefon_self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>
            <a:off x="3214678" y="3500438"/>
            <a:ext cx="2714644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3286116" y="214311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3286116" y="1857364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3286116" y="378619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286116" y="1571612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214678" y="4071942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214678" y="4357694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3286116" y="128586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214678" y="464344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286116" y="1000108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214678" y="4929198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286116" y="71435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214678" y="521495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3214678" y="557211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3286116" y="35716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3286116" y="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38074_niebo_chmury_dwie_koszul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3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2A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88330_pies_okulary_gazet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chemeClr val="accent6">
                  <a:lumMod val="50000"/>
                  <a:alpha val="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0"/>
            <a:ext cx="9644130" cy="728665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2A1C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11919_pizza_gramofon_pomidory_papry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352880">
            <a:off x="5224820" y="-1016297"/>
            <a:ext cx="3786182" cy="5786478"/>
          </a:xfrm>
          <a:prstGeom prst="chevron">
            <a:avLst>
              <a:gd name="adj" fmla="val 945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352880">
            <a:off x="4224688" y="-1016297"/>
            <a:ext cx="3786214" cy="5857892"/>
          </a:xfrm>
          <a:prstGeom prst="chevron">
            <a:avLst>
              <a:gd name="adj" fmla="val 945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352880">
            <a:off x="3367432" y="-1016297"/>
            <a:ext cx="3786214" cy="5857892"/>
          </a:xfrm>
          <a:prstGeom prst="chevron">
            <a:avLst>
              <a:gd name="adj" fmla="val 9386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352880">
            <a:off x="2438738" y="-1016297"/>
            <a:ext cx="3786214" cy="5857892"/>
          </a:xfrm>
          <a:prstGeom prst="chevron">
            <a:avLst>
              <a:gd name="adj" fmla="val 9386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352880">
            <a:off x="1438606" y="-1016297"/>
            <a:ext cx="3786214" cy="5857892"/>
          </a:xfrm>
          <a:prstGeom prst="chevron">
            <a:avLst>
              <a:gd name="adj" fmla="val 942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352880">
            <a:off x="652788" y="-1016297"/>
            <a:ext cx="3786214" cy="5857892"/>
          </a:xfrm>
          <a:prstGeom prst="chevron">
            <a:avLst>
              <a:gd name="adj" fmla="val 9449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352880">
            <a:off x="-347344" y="-1050401"/>
            <a:ext cx="3786214" cy="5857892"/>
          </a:xfrm>
          <a:prstGeom prst="chevron">
            <a:avLst>
              <a:gd name="adj" fmla="val 9353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643106" y="0"/>
            <a:ext cx="11715832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92506_pieski_czworaczki_spioch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ombo"/>
          <p:cNvSpPr/>
          <p:nvPr/>
        </p:nvSpPr>
        <p:spPr>
          <a:xfrm>
            <a:off x="857224" y="0"/>
            <a:ext cx="7286676" cy="6858000"/>
          </a:xfrm>
          <a:prstGeom prst="diamond">
            <a:avLst/>
          </a:prstGeom>
          <a:gradFill flip="none" rotWithShape="1">
            <a:gsLst>
              <a:gs pos="99000">
                <a:schemeClr val="bg1">
                  <a:alpha val="26000"/>
                </a:schemeClr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99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428604"/>
            <a:ext cx="7286676" cy="5929330"/>
          </a:xfrm>
          <a:prstGeom prst="diamond">
            <a:avLst/>
          </a:prstGeom>
          <a:gradFill flip="none" rotWithShape="1">
            <a:gsLst>
              <a:gs pos="99000">
                <a:schemeClr val="bg1">
                  <a:alpha val="26000"/>
                </a:schemeClr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99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857224" y="857232"/>
            <a:ext cx="7286676" cy="5072074"/>
          </a:xfrm>
          <a:prstGeom prst="diamond">
            <a:avLst/>
          </a:prstGeom>
          <a:gradFill flip="none" rotWithShape="1">
            <a:gsLst>
              <a:gs pos="99000">
                <a:schemeClr val="bg1">
                  <a:alpha val="26000"/>
                </a:schemeClr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99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857224" y="1285860"/>
            <a:ext cx="7286676" cy="4286280"/>
          </a:xfrm>
          <a:prstGeom prst="diamond">
            <a:avLst/>
          </a:prstGeom>
          <a:gradFill flip="none" rotWithShape="1">
            <a:gsLst>
              <a:gs pos="99000">
                <a:schemeClr val="bg1">
                  <a:alpha val="26000"/>
                </a:schemeClr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99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857224" y="1785926"/>
            <a:ext cx="7286676" cy="3286148"/>
          </a:xfrm>
          <a:prstGeom prst="diamond">
            <a:avLst/>
          </a:prstGeom>
          <a:gradFill flip="none" rotWithShape="1">
            <a:gsLst>
              <a:gs pos="99000">
                <a:schemeClr val="bg1">
                  <a:alpha val="26000"/>
                </a:schemeClr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99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857224" y="2357430"/>
            <a:ext cx="7286676" cy="2071702"/>
          </a:xfrm>
          <a:prstGeom prst="diamond">
            <a:avLst/>
          </a:prstGeom>
          <a:gradFill flip="none" rotWithShape="1">
            <a:gsLst>
              <a:gs pos="99000">
                <a:schemeClr val="bg1">
                  <a:alpha val="26000"/>
                </a:schemeClr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99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857224" y="2928934"/>
            <a:ext cx="7286676" cy="857256"/>
          </a:xfrm>
          <a:prstGeom prst="diamond">
            <a:avLst/>
          </a:prstGeom>
          <a:gradFill flip="none" rotWithShape="1">
            <a:gsLst>
              <a:gs pos="99000">
                <a:schemeClr val="bg1">
                  <a:alpha val="26000"/>
                </a:schemeClr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99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97507_dziewczynka_sen_chleb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119095" y="2969820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691935" y="3827075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465015" y="3810105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56367">
            <a:off x="118995" y="4752410"/>
            <a:ext cx="1874443" cy="1993266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714689">
            <a:off x="7019594" y="4738800"/>
            <a:ext cx="2017341" cy="1952409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885828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19540_swinka_czarodziej_przebranie_sow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-232173" y="2589603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5" name="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7054439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6" name="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500430" y="0"/>
            <a:ext cx="2500330" cy="1857388"/>
          </a:xfrm>
          <a:prstGeom prst="rect">
            <a:avLst/>
          </a:prstGeom>
          <a:effectLst/>
        </p:spPr>
      </p:pic>
      <p:pic>
        <p:nvPicPr>
          <p:cNvPr id="7" name="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5000612"/>
            <a:ext cx="2321735" cy="1857388"/>
          </a:xfrm>
          <a:prstGeom prst="rect">
            <a:avLst/>
          </a:prstGeom>
          <a:effectLst/>
        </p:spPr>
      </p:pic>
      <p:pic>
        <p:nvPicPr>
          <p:cNvPr id="8" name="7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10736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9" name="8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6625843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0" name="9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428992" y="714356"/>
            <a:ext cx="2500330" cy="1857388"/>
          </a:xfrm>
          <a:prstGeom prst="rect">
            <a:avLst/>
          </a:prstGeom>
          <a:effectLst/>
        </p:spPr>
      </p:pic>
      <p:pic>
        <p:nvPicPr>
          <p:cNvPr id="11" name="10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4500570"/>
            <a:ext cx="2321735" cy="1857388"/>
          </a:xfrm>
          <a:prstGeom prst="rect">
            <a:avLst/>
          </a:prstGeom>
          <a:effectLst/>
        </p:spPr>
      </p:pic>
      <p:pic>
        <p:nvPicPr>
          <p:cNvPr id="12" name="11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428992" y="1500174"/>
            <a:ext cx="2428892" cy="1857388"/>
          </a:xfrm>
          <a:prstGeom prst="rect">
            <a:avLst/>
          </a:prstGeom>
          <a:effectLst/>
        </p:spPr>
      </p:pic>
      <p:pic>
        <p:nvPicPr>
          <p:cNvPr id="13" name="12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053678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4" name="1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5982901" y="2661042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5" name="1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929066"/>
            <a:ext cx="2250297" cy="1857388"/>
          </a:xfrm>
          <a:prstGeom prst="rect">
            <a:avLst/>
          </a:prstGeom>
          <a:effectLst/>
        </p:spPr>
      </p:pic>
      <p:pic>
        <p:nvPicPr>
          <p:cNvPr id="16" name="1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696620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7" name="1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5268521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35038_kury_pokazy_wyscig_narty_wodne_stroj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70000">
                <a:srgbClr val="3C230A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FF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43374_dwa_przebrane_pies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3643306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5400000">
            <a:off x="4250529" y="2750339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4857752" y="3071810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4250529" y="3393281"/>
            <a:ext cx="714380" cy="1214446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214678" y="3143248"/>
            <a:ext cx="714380" cy="107157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14810" y="2214554"/>
            <a:ext cx="714380" cy="114300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5286380" y="3143248"/>
            <a:ext cx="714380" cy="107157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286248" y="3929066"/>
            <a:ext cx="571504" cy="1143008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786050" y="3214686"/>
            <a:ext cx="714380" cy="928694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5786446" y="3214686"/>
            <a:ext cx="642942" cy="857256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214810" y="1857364"/>
            <a:ext cx="714380" cy="100013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>
            <a:off x="4214810" y="1428736"/>
            <a:ext cx="714380" cy="85725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4286248" y="4357694"/>
            <a:ext cx="571504" cy="1000132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4286248" y="4857760"/>
            <a:ext cx="571504" cy="857256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357422" y="3286124"/>
            <a:ext cx="714380" cy="785818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6215074" y="3286124"/>
            <a:ext cx="642942" cy="714380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928794" y="3357562"/>
            <a:ext cx="642942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5400000">
            <a:off x="4250529" y="1035827"/>
            <a:ext cx="571504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4321967" y="5322107"/>
            <a:ext cx="500066" cy="714380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6643702" y="3357562"/>
            <a:ext cx="642942" cy="571504"/>
          </a:xfrm>
          <a:prstGeom prst="moon">
            <a:avLst>
              <a:gd name="adj" fmla="val 4117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1500166" y="3429000"/>
            <a:ext cx="500066" cy="500066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7072330" y="3357562"/>
            <a:ext cx="500066" cy="571504"/>
          </a:xfrm>
          <a:prstGeom prst="moon">
            <a:avLst>
              <a:gd name="adj" fmla="val 3381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5400000">
            <a:off x="4286248" y="642918"/>
            <a:ext cx="500066" cy="500066"/>
          </a:xfrm>
          <a:prstGeom prst="moon">
            <a:avLst>
              <a:gd name="adj" fmla="val 5599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>
            <a:off x="4321967" y="5750735"/>
            <a:ext cx="500066" cy="571504"/>
          </a:xfrm>
          <a:prstGeom prst="moon">
            <a:avLst>
              <a:gd name="adj" fmla="val 3896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1214414" y="3500438"/>
            <a:ext cx="285752" cy="357190"/>
          </a:xfrm>
          <a:prstGeom prst="moon">
            <a:avLst>
              <a:gd name="adj" fmla="val 3076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7500958" y="3429000"/>
            <a:ext cx="366714" cy="438152"/>
          </a:xfrm>
          <a:prstGeom prst="moon">
            <a:avLst>
              <a:gd name="adj" fmla="val 3696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5400000">
            <a:off x="4357686" y="357166"/>
            <a:ext cx="357190" cy="357190"/>
          </a:xfrm>
          <a:prstGeom prst="moon">
            <a:avLst>
              <a:gd name="adj" fmla="val 433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6200000">
            <a:off x="4393405" y="6179363"/>
            <a:ext cx="357190" cy="428628"/>
          </a:xfrm>
          <a:prstGeom prst="moon">
            <a:avLst>
              <a:gd name="adj" fmla="val 4172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50140_kobieta_pies_york_kolorowe_wal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0"/>
            <a:ext cx="1500198" cy="1333510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5524490"/>
            <a:ext cx="1500198" cy="133351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2857496"/>
            <a:ext cx="1500198" cy="133351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2928934"/>
            <a:ext cx="1500198" cy="133351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4714884"/>
            <a:ext cx="1500198" cy="133351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857232"/>
            <a:ext cx="1500198" cy="133351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857232"/>
            <a:ext cx="1500198" cy="133351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4786322"/>
            <a:ext cx="1500198" cy="1333510"/>
          </a:xfrm>
          <a:prstGeom prst="rect">
            <a:avLst/>
          </a:prstGeom>
        </p:spPr>
      </p:pic>
      <p:pic>
        <p:nvPicPr>
          <p:cNvPr id="11" name="10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928803"/>
            <a:ext cx="1075027" cy="1071570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356936"/>
            <a:ext cx="1071570" cy="1068125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734" y="357166"/>
            <a:ext cx="1142778" cy="1139103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4143380"/>
            <a:ext cx="1071109" cy="1067665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700" y="5500702"/>
            <a:ext cx="1071109" cy="1067665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5572140"/>
            <a:ext cx="1071109" cy="1067665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4000504"/>
            <a:ext cx="1071109" cy="1067665"/>
          </a:xfrm>
          <a:prstGeom prst="rect">
            <a:avLst/>
          </a:prstGeom>
        </p:spPr>
      </p:pic>
      <p:pic>
        <p:nvPicPr>
          <p:cNvPr id="18" name="17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2000240"/>
            <a:ext cx="1071109" cy="1067665"/>
          </a:xfrm>
          <a:prstGeom prst="rect">
            <a:avLst/>
          </a:prstGeom>
        </p:spPr>
      </p:pic>
      <p:pic>
        <p:nvPicPr>
          <p:cNvPr id="19" name="18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071934" y="1857364"/>
            <a:ext cx="931920" cy="928923"/>
          </a:xfrm>
          <a:prstGeom prst="rect">
            <a:avLst/>
          </a:prstGeom>
        </p:spPr>
      </p:pic>
      <p:pic>
        <p:nvPicPr>
          <p:cNvPr id="20" name="19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071934" y="4214818"/>
            <a:ext cx="931920" cy="928923"/>
          </a:xfrm>
          <a:prstGeom prst="rect">
            <a:avLst/>
          </a:prstGeom>
        </p:spPr>
      </p:pic>
      <p:pic>
        <p:nvPicPr>
          <p:cNvPr id="21" name="20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286116" y="2143116"/>
            <a:ext cx="931920" cy="928923"/>
          </a:xfrm>
          <a:prstGeom prst="rect">
            <a:avLst/>
          </a:prstGeom>
        </p:spPr>
      </p:pic>
      <p:pic>
        <p:nvPicPr>
          <p:cNvPr id="22" name="21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928926" y="2928934"/>
            <a:ext cx="931920" cy="928923"/>
          </a:xfrm>
          <a:prstGeom prst="rect">
            <a:avLst/>
          </a:prstGeom>
        </p:spPr>
      </p:pic>
      <p:pic>
        <p:nvPicPr>
          <p:cNvPr id="23" name="22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929190" y="2071678"/>
            <a:ext cx="931920" cy="928923"/>
          </a:xfrm>
          <a:prstGeom prst="rect">
            <a:avLst/>
          </a:prstGeom>
        </p:spPr>
      </p:pic>
      <p:pic>
        <p:nvPicPr>
          <p:cNvPr id="24" name="23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214678" y="3786190"/>
            <a:ext cx="931920" cy="928923"/>
          </a:xfrm>
          <a:prstGeom prst="rect">
            <a:avLst/>
          </a:prstGeom>
        </p:spPr>
      </p:pic>
      <p:pic>
        <p:nvPicPr>
          <p:cNvPr id="25" name="24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286380" y="2857496"/>
            <a:ext cx="931920" cy="928923"/>
          </a:xfrm>
          <a:prstGeom prst="rect">
            <a:avLst/>
          </a:prstGeom>
        </p:spPr>
      </p:pic>
      <p:pic>
        <p:nvPicPr>
          <p:cNvPr id="26" name="25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000628" y="3786190"/>
            <a:ext cx="931920" cy="928923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49649_pies_czerwone_okulary_urodzin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068511">
            <a:off x="1858990" y="-34657"/>
            <a:ext cx="5266987" cy="5148730"/>
          </a:xfrm>
          <a:prstGeom prst="teardrop">
            <a:avLst>
              <a:gd name="adj" fmla="val 113232"/>
            </a:avLst>
          </a:prstGeom>
          <a:gradFill flip="none" rotWithShape="1">
            <a:gsLst>
              <a:gs pos="0">
                <a:srgbClr val="3333CC">
                  <a:shade val="30000"/>
                  <a:satMod val="115000"/>
                </a:srgbClr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57320">
            <a:off x="1985236" y="326501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38588">
            <a:off x="2178965" y="718598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27906">
            <a:off x="2291158" y="1149037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50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61781">
            <a:off x="2478624" y="1595082"/>
            <a:ext cx="4013408" cy="3917407"/>
          </a:xfrm>
          <a:prstGeom prst="teardrop">
            <a:avLst>
              <a:gd name="adj" fmla="val 113266"/>
            </a:avLst>
          </a:prstGeom>
          <a:solidFill>
            <a:schemeClr val="bg2">
              <a:lumMod val="75000"/>
            </a:schemeClr>
          </a:soli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7540">
            <a:off x="2713134" y="2090500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78245">
            <a:off x="2906741" y="2587377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60896">
            <a:off x="3037275" y="2965739"/>
            <a:ext cx="2883641" cy="2809081"/>
          </a:xfrm>
          <a:prstGeom prst="teardrop">
            <a:avLst>
              <a:gd name="adj" fmla="val 118062"/>
            </a:avLst>
          </a:prstGeom>
          <a:solidFill>
            <a:srgbClr val="C00000"/>
          </a:soli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14863">
            <a:off x="3162945" y="3351904"/>
            <a:ext cx="2639234" cy="2511643"/>
          </a:xfrm>
          <a:prstGeom prst="teardrop">
            <a:avLst>
              <a:gd name="adj" fmla="val 114854"/>
            </a:avLst>
          </a:prstGeom>
          <a:solidFill>
            <a:srgbClr val="002060"/>
          </a:soli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30542">
            <a:off x="3314167" y="3641099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7359_slonie_bodypainting_smieszn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solidFill>
            <a:schemeClr val="bg1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solidFill>
            <a:schemeClr val="tx1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solidFill>
            <a:schemeClr val="bg1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solidFill>
            <a:schemeClr val="tx1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solidFill>
            <a:schemeClr val="bg1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solidFill>
            <a:schemeClr val="tx1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solidFill>
            <a:schemeClr val="bg1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solidFill>
            <a:schemeClr val="tx1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solidFill>
            <a:schemeClr val="bg1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9692_kobieta_suszarka_lazien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6121_dziecko_stol_makaron_flet_zaklinac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79750_laka_nogi_stokrotki_trawy_wakacj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214554"/>
            <a:ext cx="1199128" cy="1119186"/>
          </a:xfrm>
          <a:prstGeom prst="rect">
            <a:avLst/>
          </a:prstGeom>
        </p:spPr>
      </p:pic>
      <p:pic>
        <p:nvPicPr>
          <p:cNvPr id="4" name="3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2214554"/>
            <a:ext cx="1199128" cy="1119186"/>
          </a:xfrm>
          <a:prstGeom prst="rect">
            <a:avLst/>
          </a:prstGeom>
        </p:spPr>
      </p:pic>
      <p:pic>
        <p:nvPicPr>
          <p:cNvPr id="5" name="4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2214554"/>
            <a:ext cx="1199128" cy="1119186"/>
          </a:xfrm>
          <a:prstGeom prst="rect">
            <a:avLst/>
          </a:prstGeom>
        </p:spPr>
      </p:pic>
      <p:pic>
        <p:nvPicPr>
          <p:cNvPr id="6" name="5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2143116"/>
            <a:ext cx="1199128" cy="1119186"/>
          </a:xfrm>
          <a:prstGeom prst="rect">
            <a:avLst/>
          </a:prstGeom>
        </p:spPr>
      </p:pic>
      <p:pic>
        <p:nvPicPr>
          <p:cNvPr id="7" name="6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2214554"/>
            <a:ext cx="1199128" cy="1119186"/>
          </a:xfrm>
          <a:prstGeom prst="rect">
            <a:avLst/>
          </a:prstGeom>
        </p:spPr>
      </p:pic>
      <p:pic>
        <p:nvPicPr>
          <p:cNvPr id="8" name="7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2214554"/>
            <a:ext cx="1199128" cy="1119186"/>
          </a:xfrm>
          <a:prstGeom prst="rect">
            <a:avLst/>
          </a:prstGeom>
        </p:spPr>
      </p:pic>
      <p:pic>
        <p:nvPicPr>
          <p:cNvPr id="9" name="8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2214554"/>
            <a:ext cx="1199128" cy="1119186"/>
          </a:xfrm>
          <a:prstGeom prst="rect">
            <a:avLst/>
          </a:prstGeom>
        </p:spPr>
      </p:pic>
      <p:pic>
        <p:nvPicPr>
          <p:cNvPr id="10" name="9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44872" y="2143116"/>
            <a:ext cx="1199128" cy="1119186"/>
          </a:xfrm>
          <a:prstGeom prst="rect">
            <a:avLst/>
          </a:prstGeom>
        </p:spPr>
      </p:pic>
      <p:pic>
        <p:nvPicPr>
          <p:cNvPr id="11" name="10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429000"/>
            <a:ext cx="1199128" cy="1119186"/>
          </a:xfrm>
          <a:prstGeom prst="rect">
            <a:avLst/>
          </a:prstGeom>
        </p:spPr>
      </p:pic>
      <p:pic>
        <p:nvPicPr>
          <p:cNvPr id="12" name="11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3429000"/>
            <a:ext cx="1199128" cy="1119186"/>
          </a:xfrm>
          <a:prstGeom prst="rect">
            <a:avLst/>
          </a:prstGeom>
        </p:spPr>
      </p:pic>
      <p:pic>
        <p:nvPicPr>
          <p:cNvPr id="13" name="12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429000"/>
            <a:ext cx="1199128" cy="1119186"/>
          </a:xfrm>
          <a:prstGeom prst="rect">
            <a:avLst/>
          </a:prstGeom>
        </p:spPr>
      </p:pic>
      <p:pic>
        <p:nvPicPr>
          <p:cNvPr id="14" name="13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3357562"/>
            <a:ext cx="1199128" cy="1119186"/>
          </a:xfrm>
          <a:prstGeom prst="rect">
            <a:avLst/>
          </a:prstGeom>
        </p:spPr>
      </p:pic>
      <p:pic>
        <p:nvPicPr>
          <p:cNvPr id="15" name="14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3429000"/>
            <a:ext cx="1199128" cy="1119186"/>
          </a:xfrm>
          <a:prstGeom prst="rect">
            <a:avLst/>
          </a:prstGeom>
        </p:spPr>
      </p:pic>
      <p:pic>
        <p:nvPicPr>
          <p:cNvPr id="16" name="15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3429000"/>
            <a:ext cx="1199128" cy="1119186"/>
          </a:xfrm>
          <a:prstGeom prst="rect">
            <a:avLst/>
          </a:prstGeom>
        </p:spPr>
      </p:pic>
      <p:pic>
        <p:nvPicPr>
          <p:cNvPr id="17" name="16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429000"/>
            <a:ext cx="1199128" cy="1119186"/>
          </a:xfrm>
          <a:prstGeom prst="rect">
            <a:avLst/>
          </a:prstGeom>
        </p:spPr>
      </p:pic>
      <p:pic>
        <p:nvPicPr>
          <p:cNvPr id="18" name="17 Imagen" descr="rehilete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44872" y="3357562"/>
            <a:ext cx="1199128" cy="1119186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79898_kocie_figle_pol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119095" y="2969820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619028" y="3827076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542993" y="3881542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56367">
            <a:off x="118995" y="4752410"/>
            <a:ext cx="1874443" cy="199326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714689">
            <a:off x="7021368" y="4738799"/>
            <a:ext cx="2017341" cy="195240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857253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80578_pies_okulary_parasol_waliza_wakacj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71438" y="1285860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643438" y="1285860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-321471" y="1678769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5000628" y="1643050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714380" y="2071678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393537" y="2035959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1071570" y="2428868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714992" y="2357446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428760" y="2786058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6036463" y="2678917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750231" y="3107529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357934" y="3000388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964545" y="3393281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643686" y="3286140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81558_pies_ubranie_smieszne_traw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85190">
            <a:off x="2180593" y="1992325"/>
            <a:ext cx="4847467" cy="4948214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chemeClr val="bg1">
                  <a:alpha val="27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85190">
            <a:off x="2256410" y="2315998"/>
            <a:ext cx="4642273" cy="4654898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chemeClr val="bg1">
                  <a:alpha val="27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85190">
            <a:off x="2514198" y="2710702"/>
            <a:ext cx="4192367" cy="429411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chemeClr val="bg1">
                  <a:alpha val="27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39024">
            <a:off x="2709004" y="3209814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chemeClr val="bg1">
                  <a:alpha val="27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63877">
            <a:off x="2993262" y="3595119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chemeClr val="bg1">
                  <a:alpha val="27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63877">
            <a:off x="3207101" y="4011567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chemeClr val="bg1">
                  <a:alpha val="27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3877">
            <a:off x="3454203" y="4552721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chemeClr val="bg1">
                  <a:alpha val="27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3877">
            <a:off x="3652126" y="4971954"/>
            <a:ext cx="1982824" cy="205762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chemeClr val="bg1">
                  <a:alpha val="27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779094">
            <a:off x="3886009" y="5406456"/>
            <a:ext cx="1587386" cy="1545813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chemeClr val="bg1">
                  <a:alpha val="27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94678_szczeniaczek_sukienka_parasol_kapelus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>
            <a:off x="3214678" y="3500438"/>
            <a:ext cx="2714644" cy="1285884"/>
          </a:xfrm>
          <a:prstGeom prst="flowChartMerge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3286116" y="214311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3286116" y="1857364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3286116" y="378619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286116" y="1571612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214678" y="4071942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214678" y="4357694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3286116" y="128586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214678" y="464344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286116" y="1000108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214678" y="4929198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286116" y="71435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214678" y="521495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3214678" y="557211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3286116" y="35716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3286116" y="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rgbClr val="E238C2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238C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6808_slimak_deskorol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2143116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429000"/>
            <a:ext cx="285752" cy="1357322"/>
          </a:xfrm>
          <a:prstGeom prst="rect">
            <a:avLst/>
          </a:prstGeom>
          <a:gradFill flip="none" rotWithShape="1">
            <a:gsLst>
              <a:gs pos="30000">
                <a:schemeClr val="bg1">
                  <a:alpha val="51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3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7455_owczarek_niemiecki_motocykl_kask_okulary_smieszn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52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0"/>
            <a:ext cx="10287072" cy="77152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7499_owczarek_niemiecki_szachy_smieszn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352880">
            <a:off x="5224820" y="-1016297"/>
            <a:ext cx="3786182" cy="5786478"/>
          </a:xfrm>
          <a:prstGeom prst="chevron">
            <a:avLst>
              <a:gd name="adj" fmla="val 945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352880">
            <a:off x="4224688" y="-1016297"/>
            <a:ext cx="3786214" cy="5857892"/>
          </a:xfrm>
          <a:prstGeom prst="chevron">
            <a:avLst>
              <a:gd name="adj" fmla="val 945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352880">
            <a:off x="3367432" y="-1016297"/>
            <a:ext cx="3786214" cy="5857892"/>
          </a:xfrm>
          <a:prstGeom prst="chevron">
            <a:avLst>
              <a:gd name="adj" fmla="val 9386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352880">
            <a:off x="2438738" y="-1016297"/>
            <a:ext cx="3786214" cy="5857892"/>
          </a:xfrm>
          <a:prstGeom prst="chevron">
            <a:avLst>
              <a:gd name="adj" fmla="val 9386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352880">
            <a:off x="1438606" y="-1016297"/>
            <a:ext cx="3786214" cy="5857892"/>
          </a:xfrm>
          <a:prstGeom prst="chevron">
            <a:avLst>
              <a:gd name="adj" fmla="val 942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352880">
            <a:off x="652788" y="-1016297"/>
            <a:ext cx="3786214" cy="5857892"/>
          </a:xfrm>
          <a:prstGeom prst="chevron">
            <a:avLst>
              <a:gd name="adj" fmla="val 9449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352880">
            <a:off x="-347344" y="-1050401"/>
            <a:ext cx="3786214" cy="5857892"/>
          </a:xfrm>
          <a:prstGeom prst="chevron">
            <a:avLst>
              <a:gd name="adj" fmla="val 9353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714544" y="0"/>
            <a:ext cx="1178727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0850_smieszne_jaj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119095" y="296982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691935" y="3827075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465015" y="3810105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56367">
            <a:off x="118995" y="475241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714689">
            <a:off x="7019594" y="4738800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835822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4623_kot_gazeta_kawa_jedzenie_smieszn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-232173" y="2589603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5" name="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7054439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6" name="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500430" y="0"/>
            <a:ext cx="2500330" cy="1857388"/>
          </a:xfrm>
          <a:prstGeom prst="rect">
            <a:avLst/>
          </a:prstGeom>
          <a:effectLst/>
        </p:spPr>
      </p:pic>
      <p:pic>
        <p:nvPicPr>
          <p:cNvPr id="7" name="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5000612"/>
            <a:ext cx="2321735" cy="1857388"/>
          </a:xfrm>
          <a:prstGeom prst="rect">
            <a:avLst/>
          </a:prstGeom>
          <a:effectLst/>
        </p:spPr>
      </p:pic>
      <p:pic>
        <p:nvPicPr>
          <p:cNvPr id="8" name="7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10736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9" name="8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6625843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0" name="9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428992" y="714356"/>
            <a:ext cx="2500330" cy="1857388"/>
          </a:xfrm>
          <a:prstGeom prst="rect">
            <a:avLst/>
          </a:prstGeom>
          <a:effectLst/>
        </p:spPr>
      </p:pic>
      <p:pic>
        <p:nvPicPr>
          <p:cNvPr id="11" name="10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4500570"/>
            <a:ext cx="2321735" cy="1857388"/>
          </a:xfrm>
          <a:prstGeom prst="rect">
            <a:avLst/>
          </a:prstGeom>
          <a:effectLst/>
        </p:spPr>
      </p:pic>
      <p:pic>
        <p:nvPicPr>
          <p:cNvPr id="12" name="11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428992" y="1500174"/>
            <a:ext cx="2428892" cy="1857388"/>
          </a:xfrm>
          <a:prstGeom prst="rect">
            <a:avLst/>
          </a:prstGeom>
          <a:effectLst/>
        </p:spPr>
      </p:pic>
      <p:pic>
        <p:nvPicPr>
          <p:cNvPr id="13" name="12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053678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4" name="1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5982901" y="2661042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5" name="1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929066"/>
            <a:ext cx="2250297" cy="1857388"/>
          </a:xfrm>
          <a:prstGeom prst="rect">
            <a:avLst/>
          </a:prstGeom>
          <a:effectLst/>
        </p:spPr>
      </p:pic>
      <p:pic>
        <p:nvPicPr>
          <p:cNvPr id="16" name="1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696620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7" name="1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5268521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3234_samolot_slon_nieb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0079_pies_smieszne_balony_okulary_prezent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3643306" y="3071810"/>
            <a:ext cx="714380" cy="1214446"/>
          </a:xfrm>
          <a:prstGeom prst="moon">
            <a:avLst/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5400000">
            <a:off x="4250529" y="2750339"/>
            <a:ext cx="714380" cy="1214446"/>
          </a:xfrm>
          <a:prstGeom prst="moon">
            <a:avLst/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4857752" y="3071810"/>
            <a:ext cx="714380" cy="1214446"/>
          </a:xfrm>
          <a:prstGeom prst="moon">
            <a:avLst/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4250529" y="3393281"/>
            <a:ext cx="714380" cy="1214446"/>
          </a:xfrm>
          <a:prstGeom prst="moon">
            <a:avLst/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214678" y="3143248"/>
            <a:ext cx="714380" cy="1071570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14810" y="2214554"/>
            <a:ext cx="714380" cy="1143008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5286380" y="3143248"/>
            <a:ext cx="714380" cy="1071570"/>
          </a:xfrm>
          <a:prstGeom prst="moon">
            <a:avLst>
              <a:gd name="adj" fmla="val 41172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286248" y="3929066"/>
            <a:ext cx="571504" cy="1143008"/>
          </a:xfrm>
          <a:prstGeom prst="moon">
            <a:avLst>
              <a:gd name="adj" fmla="val 38966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786050" y="3214686"/>
            <a:ext cx="714380" cy="928694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5786446" y="3214686"/>
            <a:ext cx="642942" cy="857256"/>
          </a:xfrm>
          <a:prstGeom prst="moon">
            <a:avLst>
              <a:gd name="adj" fmla="val 41172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214810" y="1857364"/>
            <a:ext cx="714380" cy="1000132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>
            <a:off x="4214810" y="1428736"/>
            <a:ext cx="714380" cy="857256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4286248" y="4357694"/>
            <a:ext cx="571504" cy="1000132"/>
          </a:xfrm>
          <a:prstGeom prst="moon">
            <a:avLst>
              <a:gd name="adj" fmla="val 38966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4286248" y="4857760"/>
            <a:ext cx="571504" cy="857256"/>
          </a:xfrm>
          <a:prstGeom prst="moon">
            <a:avLst>
              <a:gd name="adj" fmla="val 41725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357422" y="3286124"/>
            <a:ext cx="714380" cy="785818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6215074" y="3286124"/>
            <a:ext cx="642942" cy="714380"/>
          </a:xfrm>
          <a:prstGeom prst="moon">
            <a:avLst>
              <a:gd name="adj" fmla="val 41172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928794" y="3357562"/>
            <a:ext cx="642942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5400000">
            <a:off x="4250529" y="1035827"/>
            <a:ext cx="571504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4321967" y="5322107"/>
            <a:ext cx="500066" cy="714380"/>
          </a:xfrm>
          <a:prstGeom prst="moon">
            <a:avLst>
              <a:gd name="adj" fmla="val 41725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6643702" y="3357562"/>
            <a:ext cx="642942" cy="571504"/>
          </a:xfrm>
          <a:prstGeom prst="moon">
            <a:avLst>
              <a:gd name="adj" fmla="val 41172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1500166" y="3429000"/>
            <a:ext cx="500066" cy="500066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7072330" y="3357562"/>
            <a:ext cx="500066" cy="571504"/>
          </a:xfrm>
          <a:prstGeom prst="moon">
            <a:avLst>
              <a:gd name="adj" fmla="val 33816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5400000">
            <a:off x="4286248" y="642918"/>
            <a:ext cx="500066" cy="500066"/>
          </a:xfrm>
          <a:prstGeom prst="moon">
            <a:avLst>
              <a:gd name="adj" fmla="val 55990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>
            <a:off x="4321967" y="5750735"/>
            <a:ext cx="500066" cy="571504"/>
          </a:xfrm>
          <a:prstGeom prst="moon">
            <a:avLst>
              <a:gd name="adj" fmla="val 38966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1214414" y="3500438"/>
            <a:ext cx="285752" cy="357190"/>
          </a:xfrm>
          <a:prstGeom prst="moon">
            <a:avLst>
              <a:gd name="adj" fmla="val 30768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7500958" y="3429000"/>
            <a:ext cx="366714" cy="438152"/>
          </a:xfrm>
          <a:prstGeom prst="moon">
            <a:avLst>
              <a:gd name="adj" fmla="val 3696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5400000">
            <a:off x="4357686" y="357166"/>
            <a:ext cx="357190" cy="357190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6200000">
            <a:off x="4393405" y="6179363"/>
            <a:ext cx="357190" cy="428628"/>
          </a:xfrm>
          <a:prstGeom prst="moon">
            <a:avLst>
              <a:gd name="adj" fmla="val 41725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3629_krab_plaz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0"/>
            <a:ext cx="1500198" cy="1333510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5524490"/>
            <a:ext cx="1500198" cy="133351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2857496"/>
            <a:ext cx="1500198" cy="133351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2928934"/>
            <a:ext cx="1500198" cy="133351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4714884"/>
            <a:ext cx="1500198" cy="133351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857232"/>
            <a:ext cx="1500198" cy="133351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857232"/>
            <a:ext cx="1500198" cy="133351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4786322"/>
            <a:ext cx="1500198" cy="1333510"/>
          </a:xfrm>
          <a:prstGeom prst="rect">
            <a:avLst/>
          </a:prstGeom>
        </p:spPr>
      </p:pic>
      <p:pic>
        <p:nvPicPr>
          <p:cNvPr id="11" name="10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928803"/>
            <a:ext cx="1075027" cy="1071570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356936"/>
            <a:ext cx="1071570" cy="1068125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734" y="357166"/>
            <a:ext cx="1142778" cy="1139103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4143380"/>
            <a:ext cx="1071109" cy="1067665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700" y="5500702"/>
            <a:ext cx="1071109" cy="1067665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5572140"/>
            <a:ext cx="1071109" cy="1067665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4000504"/>
            <a:ext cx="1071109" cy="1067665"/>
          </a:xfrm>
          <a:prstGeom prst="rect">
            <a:avLst/>
          </a:prstGeom>
        </p:spPr>
      </p:pic>
      <p:pic>
        <p:nvPicPr>
          <p:cNvPr id="18" name="17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2000240"/>
            <a:ext cx="1071109" cy="1067665"/>
          </a:xfrm>
          <a:prstGeom prst="rect">
            <a:avLst/>
          </a:prstGeom>
        </p:spPr>
      </p:pic>
      <p:pic>
        <p:nvPicPr>
          <p:cNvPr id="19" name="18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1857364"/>
            <a:ext cx="931920" cy="928923"/>
          </a:xfrm>
          <a:prstGeom prst="rect">
            <a:avLst/>
          </a:prstGeom>
        </p:spPr>
      </p:pic>
      <p:pic>
        <p:nvPicPr>
          <p:cNvPr id="20" name="19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4214818"/>
            <a:ext cx="931920" cy="928923"/>
          </a:xfrm>
          <a:prstGeom prst="rect">
            <a:avLst/>
          </a:prstGeom>
        </p:spPr>
      </p:pic>
      <p:pic>
        <p:nvPicPr>
          <p:cNvPr id="21" name="20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143116"/>
            <a:ext cx="931920" cy="928923"/>
          </a:xfrm>
          <a:prstGeom prst="rect">
            <a:avLst/>
          </a:prstGeom>
        </p:spPr>
      </p:pic>
      <p:pic>
        <p:nvPicPr>
          <p:cNvPr id="22" name="21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2928934"/>
            <a:ext cx="931920" cy="928923"/>
          </a:xfrm>
          <a:prstGeom prst="rect">
            <a:avLst/>
          </a:prstGeom>
        </p:spPr>
      </p:pic>
      <p:pic>
        <p:nvPicPr>
          <p:cNvPr id="23" name="22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071678"/>
            <a:ext cx="931920" cy="928923"/>
          </a:xfrm>
          <a:prstGeom prst="rect">
            <a:avLst/>
          </a:prstGeom>
        </p:spPr>
      </p:pic>
      <p:pic>
        <p:nvPicPr>
          <p:cNvPr id="24" name="23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3786190"/>
            <a:ext cx="931920" cy="928923"/>
          </a:xfrm>
          <a:prstGeom prst="rect">
            <a:avLst/>
          </a:prstGeom>
        </p:spPr>
      </p:pic>
      <p:pic>
        <p:nvPicPr>
          <p:cNvPr id="25" name="24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2857496"/>
            <a:ext cx="931920" cy="928923"/>
          </a:xfrm>
          <a:prstGeom prst="rect">
            <a:avLst/>
          </a:prstGeom>
        </p:spPr>
      </p:pic>
      <p:pic>
        <p:nvPicPr>
          <p:cNvPr id="26" name="25 Imagen" descr="efectos,circulos ,png,zoomgraf.blogspot (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786190"/>
            <a:ext cx="931920" cy="928923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2A1C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4693_pies_beret_wasy_bagietka_win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8057320">
            <a:off x="1985236" y="326501"/>
            <a:ext cx="4973171" cy="4898930"/>
          </a:xfrm>
          <a:prstGeom prst="teardrop">
            <a:avLst>
              <a:gd name="adj" fmla="val 112609"/>
            </a:avLst>
          </a:prstGeom>
          <a:gradFill flip="none" rotWithShape="1">
            <a:gsLst>
              <a:gs pos="52000">
                <a:srgbClr val="442A1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38588">
            <a:off x="2178965" y="718598"/>
            <a:ext cx="4588053" cy="4453724"/>
          </a:xfrm>
          <a:prstGeom prst="teardrop">
            <a:avLst>
              <a:gd name="adj" fmla="val 117206"/>
            </a:avLst>
          </a:prstGeom>
          <a:gradFill flip="none" rotWithShape="1">
            <a:gsLst>
              <a:gs pos="52000">
                <a:srgbClr val="442A1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27906">
            <a:off x="2291158" y="1149037"/>
            <a:ext cx="4382809" cy="4202733"/>
          </a:xfrm>
          <a:prstGeom prst="teardrop">
            <a:avLst>
              <a:gd name="adj" fmla="val 112018"/>
            </a:avLst>
          </a:prstGeom>
          <a:gradFill flip="none" rotWithShape="1">
            <a:gsLst>
              <a:gs pos="52000">
                <a:srgbClr val="442A1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061781">
            <a:off x="2478624" y="1595082"/>
            <a:ext cx="4013408" cy="3917407"/>
          </a:xfrm>
          <a:prstGeom prst="teardrop">
            <a:avLst>
              <a:gd name="adj" fmla="val 113266"/>
            </a:avLst>
          </a:prstGeom>
          <a:gradFill flip="none" rotWithShape="1">
            <a:gsLst>
              <a:gs pos="52000">
                <a:srgbClr val="442A1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7540">
            <a:off x="2713134" y="2090500"/>
            <a:ext cx="3537373" cy="3534408"/>
          </a:xfrm>
          <a:prstGeom prst="teardrop">
            <a:avLst>
              <a:gd name="adj" fmla="val 115215"/>
            </a:avLst>
          </a:prstGeom>
          <a:gradFill flip="none" rotWithShape="1">
            <a:gsLst>
              <a:gs pos="52000">
                <a:srgbClr val="442A1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078245">
            <a:off x="2906741" y="2587377"/>
            <a:ext cx="3151644" cy="3112005"/>
          </a:xfrm>
          <a:prstGeom prst="teardrop">
            <a:avLst>
              <a:gd name="adj" fmla="val 117348"/>
            </a:avLst>
          </a:prstGeom>
          <a:gradFill flip="none" rotWithShape="1">
            <a:gsLst>
              <a:gs pos="52000">
                <a:srgbClr val="442A1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60896">
            <a:off x="3037275" y="2965739"/>
            <a:ext cx="2883641" cy="2809081"/>
          </a:xfrm>
          <a:prstGeom prst="teardrop">
            <a:avLst>
              <a:gd name="adj" fmla="val 118062"/>
            </a:avLst>
          </a:prstGeom>
          <a:gradFill flip="none" rotWithShape="1">
            <a:gsLst>
              <a:gs pos="52000">
                <a:srgbClr val="442A1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014863">
            <a:off x="3162945" y="3351904"/>
            <a:ext cx="2639234" cy="2511643"/>
          </a:xfrm>
          <a:prstGeom prst="teardrop">
            <a:avLst>
              <a:gd name="adj" fmla="val 114854"/>
            </a:avLst>
          </a:prstGeom>
          <a:gradFill flip="none" rotWithShape="1">
            <a:gsLst>
              <a:gs pos="52000">
                <a:srgbClr val="442A1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30542">
            <a:off x="3314167" y="3641099"/>
            <a:ext cx="2346079" cy="2266019"/>
          </a:xfrm>
          <a:prstGeom prst="teardrop">
            <a:avLst>
              <a:gd name="adj" fmla="val 117696"/>
            </a:avLst>
          </a:prstGeom>
          <a:gradFill flip="none" rotWithShape="1">
            <a:gsLst>
              <a:gs pos="52000">
                <a:srgbClr val="442A1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6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4707_dziecko_niebieskie_oczy_stolik_miska_makaron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solidFill>
            <a:srgbClr val="002060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solidFill>
            <a:srgbClr val="002060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solidFill>
            <a:srgbClr val="002060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solidFill>
            <a:srgbClr val="002060"/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5553_slodka_mala_swinka_lod_smieszn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2357422" cy="6858000"/>
          </a:xfrm>
          <a:prstGeom prst="parallelogram">
            <a:avLst>
              <a:gd name="adj" fmla="val 79521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685798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571472" y="0"/>
            <a:ext cx="2357422" cy="6858000"/>
          </a:xfrm>
          <a:prstGeom prst="parallelogram">
            <a:avLst>
              <a:gd name="adj" fmla="val 78851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6286512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142976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715008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714480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5143504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2285984" y="0"/>
            <a:ext cx="2357422" cy="6858000"/>
          </a:xfrm>
          <a:prstGeom prst="parallelogram">
            <a:avLst>
              <a:gd name="adj" fmla="val 79520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00" y="0"/>
            <a:ext cx="2286016" cy="6858000"/>
          </a:xfrm>
          <a:prstGeom prst="parallelogram">
            <a:avLst>
              <a:gd name="adj" fmla="val 76887"/>
            </a:avLst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7209_zyrafa_orly_smieszn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100000">
                <a:srgbClr val="442A1C">
                  <a:alpha val="73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100000">
                <a:srgbClr val="442A1C">
                  <a:alpha val="73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100000">
                <a:srgbClr val="442A1C">
                  <a:alpha val="73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100000">
                <a:srgbClr val="442A1C">
                  <a:alpha val="73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100000">
                <a:srgbClr val="442A1C">
                  <a:alpha val="73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100000">
                <a:srgbClr val="442A1C">
                  <a:alpha val="73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8769_sniadanie_talerz_jajko_tost_kawa_keczup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2214554"/>
            <a:ext cx="1199128" cy="1119186"/>
          </a:xfrm>
          <a:prstGeom prst="rect">
            <a:avLst/>
          </a:prstGeom>
        </p:spPr>
      </p:pic>
      <p:pic>
        <p:nvPicPr>
          <p:cNvPr id="4" name="3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85852" y="2214554"/>
            <a:ext cx="1199128" cy="1119186"/>
          </a:xfrm>
          <a:prstGeom prst="rect">
            <a:avLst/>
          </a:prstGeom>
        </p:spPr>
      </p:pic>
      <p:pic>
        <p:nvPicPr>
          <p:cNvPr id="5" name="4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357422" y="2214554"/>
            <a:ext cx="1199128" cy="1119186"/>
          </a:xfrm>
          <a:prstGeom prst="rect">
            <a:avLst/>
          </a:prstGeom>
        </p:spPr>
      </p:pic>
      <p:pic>
        <p:nvPicPr>
          <p:cNvPr id="6" name="5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8992" y="2143116"/>
            <a:ext cx="1199128" cy="1119186"/>
          </a:xfrm>
          <a:prstGeom prst="rect">
            <a:avLst/>
          </a:prstGeom>
        </p:spPr>
      </p:pic>
      <p:pic>
        <p:nvPicPr>
          <p:cNvPr id="7" name="6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214554"/>
            <a:ext cx="1199128" cy="1119186"/>
          </a:xfrm>
          <a:prstGeom prst="rect">
            <a:avLst/>
          </a:prstGeom>
        </p:spPr>
      </p:pic>
      <p:pic>
        <p:nvPicPr>
          <p:cNvPr id="8" name="7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72132" y="2214554"/>
            <a:ext cx="1199128" cy="1119186"/>
          </a:xfrm>
          <a:prstGeom prst="rect">
            <a:avLst/>
          </a:prstGeom>
        </p:spPr>
      </p:pic>
      <p:pic>
        <p:nvPicPr>
          <p:cNvPr id="9" name="8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2214554"/>
            <a:ext cx="1199128" cy="1119186"/>
          </a:xfrm>
          <a:prstGeom prst="rect">
            <a:avLst/>
          </a:prstGeom>
        </p:spPr>
      </p:pic>
      <p:pic>
        <p:nvPicPr>
          <p:cNvPr id="10" name="9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944872" y="2143116"/>
            <a:ext cx="1199128" cy="1119186"/>
          </a:xfrm>
          <a:prstGeom prst="rect">
            <a:avLst/>
          </a:prstGeom>
        </p:spPr>
      </p:pic>
      <p:pic>
        <p:nvPicPr>
          <p:cNvPr id="11" name="10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3429000"/>
            <a:ext cx="1199128" cy="1119186"/>
          </a:xfrm>
          <a:prstGeom prst="rect">
            <a:avLst/>
          </a:prstGeom>
        </p:spPr>
      </p:pic>
      <p:pic>
        <p:nvPicPr>
          <p:cNvPr id="12" name="11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85852" y="3429000"/>
            <a:ext cx="1199128" cy="1119186"/>
          </a:xfrm>
          <a:prstGeom prst="rect">
            <a:avLst/>
          </a:prstGeom>
        </p:spPr>
      </p:pic>
      <p:pic>
        <p:nvPicPr>
          <p:cNvPr id="13" name="12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357422" y="3429000"/>
            <a:ext cx="1199128" cy="1119186"/>
          </a:xfrm>
          <a:prstGeom prst="rect">
            <a:avLst/>
          </a:prstGeom>
        </p:spPr>
      </p:pic>
      <p:pic>
        <p:nvPicPr>
          <p:cNvPr id="14" name="13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8992" y="3357562"/>
            <a:ext cx="1199128" cy="1119186"/>
          </a:xfrm>
          <a:prstGeom prst="rect">
            <a:avLst/>
          </a:prstGeom>
        </p:spPr>
      </p:pic>
      <p:pic>
        <p:nvPicPr>
          <p:cNvPr id="15" name="14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3429000"/>
            <a:ext cx="1199128" cy="1119186"/>
          </a:xfrm>
          <a:prstGeom prst="rect">
            <a:avLst/>
          </a:prstGeom>
        </p:spPr>
      </p:pic>
      <p:pic>
        <p:nvPicPr>
          <p:cNvPr id="16" name="15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72132" y="3429000"/>
            <a:ext cx="1199128" cy="1119186"/>
          </a:xfrm>
          <a:prstGeom prst="rect">
            <a:avLst/>
          </a:prstGeom>
        </p:spPr>
      </p:pic>
      <p:pic>
        <p:nvPicPr>
          <p:cNvPr id="17" name="16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3429000"/>
            <a:ext cx="1199128" cy="1119186"/>
          </a:xfrm>
          <a:prstGeom prst="rect">
            <a:avLst/>
          </a:prstGeom>
        </p:spPr>
      </p:pic>
      <p:pic>
        <p:nvPicPr>
          <p:cNvPr id="18" name="17 Imagen" descr="rehilete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944872" y="3357562"/>
            <a:ext cx="1199128" cy="1119186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42A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9753_pies_okulary_robotka_dry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119095" y="296982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619028" y="3827076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542993" y="3881542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56367">
            <a:off x="118995" y="475241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714689">
            <a:off x="7021368" y="4738799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821534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2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0428_smieszne_drzewo_ptaki_gniazdo_dziecko_chor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71438" y="1285860"/>
            <a:ext cx="4429124" cy="4572000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643438" y="1285860"/>
            <a:ext cx="4429124" cy="4572000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-321471" y="1678769"/>
            <a:ext cx="4429124" cy="3786182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5000628" y="1643050"/>
            <a:ext cx="4429124" cy="3857620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714380" y="2071678"/>
            <a:ext cx="4429124" cy="3000364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393537" y="2035959"/>
            <a:ext cx="4429124" cy="3071802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1071570" y="2428868"/>
            <a:ext cx="4429124" cy="2285984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714992" y="2357446"/>
            <a:ext cx="4429156" cy="2428860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428760" y="2786058"/>
            <a:ext cx="4429124" cy="1571604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6036463" y="2678917"/>
            <a:ext cx="4429156" cy="1785918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750231" y="3107529"/>
            <a:ext cx="4429124" cy="928662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357934" y="3000388"/>
            <a:ext cx="4429156" cy="1142976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964545" y="3393281"/>
            <a:ext cx="4429124" cy="500034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643686" y="3286140"/>
            <a:ext cx="4429156" cy="571472"/>
          </a:xfrm>
          <a:prstGeom prst="flowChartMerge">
            <a:avLst/>
          </a:prstGeom>
          <a:gradFill flip="none" rotWithShape="1">
            <a:gsLst>
              <a:gs pos="74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069_kot_krawat_ulica_pieniadze_jalmuz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85190">
            <a:off x="2180593" y="1992325"/>
            <a:ext cx="4847467" cy="4948214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85190">
            <a:off x="2256410" y="2315998"/>
            <a:ext cx="4642273" cy="4654898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85190">
            <a:off x="2514198" y="2710702"/>
            <a:ext cx="4192367" cy="429411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39024">
            <a:off x="2709004" y="3209814"/>
            <a:ext cx="3774301" cy="3771485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63877">
            <a:off x="2993262" y="3595119"/>
            <a:ext cx="3284666" cy="3382539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3877">
            <a:off x="3207101" y="4011567"/>
            <a:ext cx="2880581" cy="2978272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63877">
            <a:off x="3454203" y="4552721"/>
            <a:ext cx="2381139" cy="2467466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63877">
            <a:off x="3652126" y="4971954"/>
            <a:ext cx="1982824" cy="2057627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779094">
            <a:off x="3886009" y="5406456"/>
            <a:ext cx="1587386" cy="1545813"/>
          </a:xfrm>
          <a:prstGeom prst="teardrop">
            <a:avLst>
              <a:gd name="adj" fmla="val 130301"/>
            </a:avLst>
          </a:prstGeom>
          <a:gradFill flip="none" rotWithShape="1">
            <a:gsLst>
              <a:gs pos="89000">
                <a:srgbClr val="FF0066">
                  <a:shade val="30000"/>
                  <a:satMod val="115000"/>
                </a:srgb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8206_osmiornica_cygaro_smieszn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>
            <a:off x="3214678" y="3500438"/>
            <a:ext cx="2714644" cy="128588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3286116" y="214311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3286116" y="1857364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3286116" y="378619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286116" y="1571612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214678" y="4071942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214678" y="4357694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3286116" y="128586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214678" y="464344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286116" y="1000108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214678" y="4929198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286116" y="71435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214678" y="5214950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3214678" y="5572116"/>
            <a:ext cx="2643206" cy="128588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3286116" y="357166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3286116" y="0"/>
            <a:ext cx="2643206" cy="1285884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9089_dwie_zaby_waliz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6000">
                <a:schemeClr val="bg1">
                  <a:alpha val="37000"/>
                </a:scheme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0"/>
            <a:ext cx="10001320" cy="742952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126_pies_kapelusz_okulary_krzesl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857224" y="0"/>
            <a:ext cx="7286676" cy="6858000"/>
          </a:xfrm>
          <a:prstGeom prst="diamond">
            <a:avLst/>
          </a:prstGeom>
          <a:gradFill flip="none" rotWithShape="1">
            <a:gsLst>
              <a:gs pos="87000">
                <a:schemeClr val="bg1">
                  <a:alpha val="21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857224" y="428604"/>
            <a:ext cx="7286676" cy="5929330"/>
          </a:xfrm>
          <a:prstGeom prst="diamond">
            <a:avLst/>
          </a:prstGeom>
          <a:gradFill flip="none" rotWithShape="1">
            <a:gsLst>
              <a:gs pos="87000">
                <a:schemeClr val="bg1">
                  <a:alpha val="21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857224" y="857232"/>
            <a:ext cx="7286676" cy="5072074"/>
          </a:xfrm>
          <a:prstGeom prst="diamond">
            <a:avLst/>
          </a:prstGeom>
          <a:gradFill flip="none" rotWithShape="1">
            <a:gsLst>
              <a:gs pos="87000">
                <a:schemeClr val="bg1">
                  <a:alpha val="21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857224" y="1285860"/>
            <a:ext cx="7286676" cy="4286280"/>
          </a:xfrm>
          <a:prstGeom prst="diamond">
            <a:avLst/>
          </a:prstGeom>
          <a:gradFill flip="none" rotWithShape="1">
            <a:gsLst>
              <a:gs pos="87000">
                <a:schemeClr val="bg1">
                  <a:alpha val="21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1785926"/>
            <a:ext cx="7286676" cy="3286148"/>
          </a:xfrm>
          <a:prstGeom prst="diamond">
            <a:avLst/>
          </a:prstGeom>
          <a:gradFill flip="none" rotWithShape="1">
            <a:gsLst>
              <a:gs pos="87000">
                <a:schemeClr val="bg1">
                  <a:alpha val="21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857224" y="2357430"/>
            <a:ext cx="7286676" cy="2071702"/>
          </a:xfrm>
          <a:prstGeom prst="diamond">
            <a:avLst/>
          </a:prstGeom>
          <a:gradFill flip="none" rotWithShape="1">
            <a:gsLst>
              <a:gs pos="87000">
                <a:schemeClr val="bg1">
                  <a:alpha val="21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857224" y="2928934"/>
            <a:ext cx="7286676" cy="857256"/>
          </a:xfrm>
          <a:prstGeom prst="diamond">
            <a:avLst/>
          </a:prstGeom>
          <a:gradFill flip="none" rotWithShape="1">
            <a:gsLst>
              <a:gs pos="87000">
                <a:schemeClr val="bg1">
                  <a:alpha val="21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442A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0252_podest_klapki_kokos_traw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352880">
            <a:off x="5224820" y="-1016297"/>
            <a:ext cx="3786182" cy="5786478"/>
          </a:xfrm>
          <a:prstGeom prst="chevron">
            <a:avLst>
              <a:gd name="adj" fmla="val 945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352880">
            <a:off x="4224688" y="-1016297"/>
            <a:ext cx="3786214" cy="5857892"/>
          </a:xfrm>
          <a:prstGeom prst="chevron">
            <a:avLst>
              <a:gd name="adj" fmla="val 945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352880">
            <a:off x="3367432" y="-1016297"/>
            <a:ext cx="3786214" cy="5857892"/>
          </a:xfrm>
          <a:prstGeom prst="chevron">
            <a:avLst>
              <a:gd name="adj" fmla="val 9386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352880">
            <a:off x="2438738" y="-1016297"/>
            <a:ext cx="3786214" cy="5857892"/>
          </a:xfrm>
          <a:prstGeom prst="chevron">
            <a:avLst>
              <a:gd name="adj" fmla="val 9386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352880">
            <a:off x="1438606" y="-1016297"/>
            <a:ext cx="3786214" cy="5857892"/>
          </a:xfrm>
          <a:prstGeom prst="chevron">
            <a:avLst>
              <a:gd name="adj" fmla="val 942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352880">
            <a:off x="652788" y="-1016297"/>
            <a:ext cx="3786214" cy="5857892"/>
          </a:xfrm>
          <a:prstGeom prst="chevron">
            <a:avLst>
              <a:gd name="adj" fmla="val 9449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352880">
            <a:off x="-347344" y="-1050401"/>
            <a:ext cx="3786214" cy="5857892"/>
          </a:xfrm>
          <a:prstGeom prst="chevron">
            <a:avLst>
              <a:gd name="adj" fmla="val 9353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714544" y="0"/>
            <a:ext cx="12001584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2A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208_kubki_blat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1156367">
            <a:off x="2619292" y="112324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714689">
            <a:off x="4306724" y="166790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1156367">
            <a:off x="2262104" y="826679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4689">
            <a:off x="4735352" y="952583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56367">
            <a:off x="1904913" y="154106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4689">
            <a:off x="5092542" y="1595526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56367">
            <a:off x="1476284" y="2326877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4689">
            <a:off x="5592608" y="2381344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56367">
            <a:off x="1119095" y="296982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4689">
            <a:off x="6021235" y="3095724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56367">
            <a:off x="691935" y="3827075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714689">
            <a:off x="6465015" y="3810105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56367">
            <a:off x="118995" y="4752410"/>
            <a:ext cx="1874443" cy="1993266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714689">
            <a:off x="7019594" y="4738800"/>
            <a:ext cx="2017341" cy="1952409"/>
          </a:xfrm>
          <a:prstGeom prst="teardrop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871541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543_pies_okulary_telefon_laka_self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-232173" y="2589603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5" name="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7054439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6" name="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500430" y="0"/>
            <a:ext cx="2500330" cy="1857388"/>
          </a:xfrm>
          <a:prstGeom prst="rect">
            <a:avLst/>
          </a:prstGeom>
          <a:effectLst/>
        </p:spPr>
      </p:pic>
      <p:pic>
        <p:nvPicPr>
          <p:cNvPr id="7" name="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5000612"/>
            <a:ext cx="2321735" cy="1857388"/>
          </a:xfrm>
          <a:prstGeom prst="rect">
            <a:avLst/>
          </a:prstGeom>
          <a:effectLst/>
        </p:spPr>
      </p:pic>
      <p:pic>
        <p:nvPicPr>
          <p:cNvPr id="8" name="7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10736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9" name="8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625843" y="2732480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0" name="9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428992" y="714356"/>
            <a:ext cx="2500330" cy="1857388"/>
          </a:xfrm>
          <a:prstGeom prst="rect">
            <a:avLst/>
          </a:prstGeom>
          <a:effectLst/>
        </p:spPr>
      </p:pic>
      <p:pic>
        <p:nvPicPr>
          <p:cNvPr id="11" name="10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4500570"/>
            <a:ext cx="2321735" cy="1857388"/>
          </a:xfrm>
          <a:prstGeom prst="rect">
            <a:avLst/>
          </a:prstGeom>
          <a:effectLst/>
        </p:spPr>
      </p:pic>
      <p:pic>
        <p:nvPicPr>
          <p:cNvPr id="12" name="11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428992" y="1500174"/>
            <a:ext cx="2428892" cy="1857388"/>
          </a:xfrm>
          <a:prstGeom prst="rect">
            <a:avLst/>
          </a:prstGeom>
          <a:effectLst/>
        </p:spPr>
      </p:pic>
      <p:pic>
        <p:nvPicPr>
          <p:cNvPr id="13" name="12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053678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4" name="13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982901" y="2661042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5" name="14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929066"/>
            <a:ext cx="2250297" cy="1857388"/>
          </a:xfrm>
          <a:prstGeom prst="rect">
            <a:avLst/>
          </a:prstGeom>
          <a:effectLst/>
        </p:spPr>
      </p:pic>
      <p:pic>
        <p:nvPicPr>
          <p:cNvPr id="16" name="15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696620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pic>
        <p:nvPicPr>
          <p:cNvPr id="17" name="16 Imagen" descr="spirograph_vector_2_on_white_by_eyeofthedragon237-d5f6bg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268521" y="2589604"/>
            <a:ext cx="2321735" cy="1857388"/>
          </a:xfrm>
          <a:prstGeom prst="rect">
            <a:avLst/>
          </a:prstGeom>
          <a:ln w="3175">
            <a:noFill/>
          </a:ln>
          <a:effectLst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061_kot_szczur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285852" y="0"/>
            <a:ext cx="321471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4500562" y="0"/>
            <a:ext cx="3348062" cy="6858000"/>
          </a:xfrm>
          <a:prstGeom prst="moon">
            <a:avLst>
              <a:gd name="adj" fmla="val 9354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429124" y="0"/>
            <a:ext cx="3000396" cy="6858000"/>
          </a:xfrm>
          <a:prstGeom prst="moon">
            <a:avLst>
              <a:gd name="adj" fmla="val 8665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714480" y="0"/>
            <a:ext cx="2857520" cy="6858000"/>
          </a:xfrm>
          <a:prstGeom prst="moon">
            <a:avLst>
              <a:gd name="adj" fmla="val 9664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9574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071670" y="0"/>
            <a:ext cx="2571768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357686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428860" y="0"/>
            <a:ext cx="2357454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786050" y="0"/>
            <a:ext cx="192882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14810" y="0"/>
            <a:ext cx="2143140" cy="6858000"/>
          </a:xfrm>
          <a:prstGeom prst="moon">
            <a:avLst>
              <a:gd name="adj" fmla="val 10767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071934" y="0"/>
            <a:ext cx="2000264" cy="6858000"/>
          </a:xfrm>
          <a:prstGeom prst="moon">
            <a:avLst>
              <a:gd name="adj" fmla="val 13132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3143240" y="0"/>
            <a:ext cx="1571636" cy="6858000"/>
          </a:xfrm>
          <a:prstGeom prst="moon">
            <a:avLst>
              <a:gd name="adj" fmla="val 13788"/>
            </a:avLst>
          </a:prstGeom>
          <a:gradFill flip="none" rotWithShape="1">
            <a:gsLst>
              <a:gs pos="37000">
                <a:srgbClr val="FF66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2A1C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7276_dwa_psy_jedzenie_zabawn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642910" y="357166"/>
            <a:ext cx="7786742" cy="6072230"/>
          </a:xfrm>
          <a:prstGeom prst="frame">
            <a:avLst>
              <a:gd name="adj1" fmla="val 4191"/>
            </a:avLst>
          </a:prstGeom>
          <a:gradFill flip="none" rotWithShape="1">
            <a:gsLst>
              <a:gs pos="97000">
                <a:srgbClr val="442A1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71538" y="785794"/>
            <a:ext cx="6929486" cy="5214974"/>
          </a:xfrm>
          <a:prstGeom prst="frame">
            <a:avLst>
              <a:gd name="adj1" fmla="val 4021"/>
            </a:avLst>
          </a:prstGeom>
          <a:gradFill flip="none" rotWithShape="1">
            <a:gsLst>
              <a:gs pos="97000">
                <a:srgbClr val="442A1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428728" y="1214422"/>
            <a:ext cx="6224630" cy="4429156"/>
          </a:xfrm>
          <a:prstGeom prst="frame">
            <a:avLst>
              <a:gd name="adj1" fmla="val 5230"/>
            </a:avLst>
          </a:prstGeom>
          <a:gradFill flip="none" rotWithShape="1">
            <a:gsLst>
              <a:gs pos="97000">
                <a:srgbClr val="442A1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85918" y="1571612"/>
            <a:ext cx="5500726" cy="3714776"/>
          </a:xfrm>
          <a:prstGeom prst="frame">
            <a:avLst>
              <a:gd name="adj1" fmla="val 5654"/>
            </a:avLst>
          </a:prstGeom>
          <a:gradFill flip="none" rotWithShape="1">
            <a:gsLst>
              <a:gs pos="97000">
                <a:srgbClr val="442A1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143108" y="1928802"/>
            <a:ext cx="4786346" cy="3000396"/>
          </a:xfrm>
          <a:prstGeom prst="frame">
            <a:avLst>
              <a:gd name="adj1" fmla="val 7159"/>
            </a:avLst>
          </a:prstGeom>
          <a:gradFill flip="none" rotWithShape="1">
            <a:gsLst>
              <a:gs pos="97000">
                <a:srgbClr val="442A1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2285992"/>
            <a:ext cx="4071966" cy="2357454"/>
          </a:xfrm>
          <a:prstGeom prst="frame">
            <a:avLst>
              <a:gd name="adj1" fmla="val 7808"/>
            </a:avLst>
          </a:prstGeom>
          <a:gradFill flip="none" rotWithShape="1">
            <a:gsLst>
              <a:gs pos="97000">
                <a:srgbClr val="442A1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857488" y="2571744"/>
            <a:ext cx="3357586" cy="1785950"/>
          </a:xfrm>
          <a:prstGeom prst="frame">
            <a:avLst>
              <a:gd name="adj1" fmla="val 10456"/>
            </a:avLst>
          </a:prstGeom>
          <a:gradFill flip="none" rotWithShape="1">
            <a:gsLst>
              <a:gs pos="97000">
                <a:srgbClr val="442A1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214678" y="2857496"/>
            <a:ext cx="2643206" cy="1143008"/>
          </a:xfrm>
          <a:prstGeom prst="frame">
            <a:avLst>
              <a:gd name="adj1" fmla="val 14594"/>
            </a:avLst>
          </a:prstGeom>
          <a:gradFill flip="none" rotWithShape="1">
            <a:gsLst>
              <a:gs pos="97000">
                <a:srgbClr val="442A1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643306" y="3143248"/>
            <a:ext cx="1857388" cy="571504"/>
          </a:xfrm>
          <a:prstGeom prst="frame">
            <a:avLst>
              <a:gd name="adj1" fmla="val 26675"/>
            </a:avLst>
          </a:prstGeom>
          <a:gradFill flip="none" rotWithShape="1">
            <a:gsLst>
              <a:gs pos="97000">
                <a:srgbClr val="442A1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2">
                <a:lumMod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6243_lodowka_kot_parowki_papry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3643306" y="3071810"/>
            <a:ext cx="714380" cy="1214446"/>
          </a:xfrm>
          <a:prstGeom prst="moon">
            <a:avLst/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5400000">
            <a:off x="4250529" y="2750339"/>
            <a:ext cx="714380" cy="1214446"/>
          </a:xfrm>
          <a:prstGeom prst="moon">
            <a:avLst/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4857752" y="3071810"/>
            <a:ext cx="714380" cy="1214446"/>
          </a:xfrm>
          <a:prstGeom prst="moon">
            <a:avLst/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4250529" y="3393281"/>
            <a:ext cx="714380" cy="1214446"/>
          </a:xfrm>
          <a:prstGeom prst="moon">
            <a:avLst/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214678" y="3143248"/>
            <a:ext cx="714380" cy="1071570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14810" y="2214554"/>
            <a:ext cx="714380" cy="1143008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5286380" y="3143248"/>
            <a:ext cx="714380" cy="1071570"/>
          </a:xfrm>
          <a:prstGeom prst="moon">
            <a:avLst>
              <a:gd name="adj" fmla="val 41172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286248" y="3929066"/>
            <a:ext cx="571504" cy="1143008"/>
          </a:xfrm>
          <a:prstGeom prst="moon">
            <a:avLst>
              <a:gd name="adj" fmla="val 38966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786050" y="3214686"/>
            <a:ext cx="714380" cy="928694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5786446" y="3214686"/>
            <a:ext cx="642942" cy="857256"/>
          </a:xfrm>
          <a:prstGeom prst="moon">
            <a:avLst>
              <a:gd name="adj" fmla="val 41172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214810" y="1857364"/>
            <a:ext cx="714380" cy="1000132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>
            <a:off x="4214810" y="1428736"/>
            <a:ext cx="714380" cy="857256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4286248" y="4357694"/>
            <a:ext cx="571504" cy="1000132"/>
          </a:xfrm>
          <a:prstGeom prst="moon">
            <a:avLst>
              <a:gd name="adj" fmla="val 38966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4286248" y="4857760"/>
            <a:ext cx="571504" cy="857256"/>
          </a:xfrm>
          <a:prstGeom prst="moon">
            <a:avLst>
              <a:gd name="adj" fmla="val 41725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357422" y="3286124"/>
            <a:ext cx="714380" cy="785818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6215074" y="3286124"/>
            <a:ext cx="642942" cy="714380"/>
          </a:xfrm>
          <a:prstGeom prst="moon">
            <a:avLst>
              <a:gd name="adj" fmla="val 41172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928794" y="3357562"/>
            <a:ext cx="642942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5400000">
            <a:off x="4250529" y="1035827"/>
            <a:ext cx="571504" cy="642942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200000">
            <a:off x="4321967" y="5322107"/>
            <a:ext cx="500066" cy="714380"/>
          </a:xfrm>
          <a:prstGeom prst="moon">
            <a:avLst>
              <a:gd name="adj" fmla="val 41725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6643702" y="3357562"/>
            <a:ext cx="642942" cy="571504"/>
          </a:xfrm>
          <a:prstGeom prst="moon">
            <a:avLst>
              <a:gd name="adj" fmla="val 41172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1500166" y="3429000"/>
            <a:ext cx="500066" cy="500066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7072330" y="3357562"/>
            <a:ext cx="500066" cy="571504"/>
          </a:xfrm>
          <a:prstGeom prst="moon">
            <a:avLst>
              <a:gd name="adj" fmla="val 33816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5400000">
            <a:off x="4286248" y="642918"/>
            <a:ext cx="500066" cy="500066"/>
          </a:xfrm>
          <a:prstGeom prst="moon">
            <a:avLst>
              <a:gd name="adj" fmla="val 55990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>
            <a:off x="4321967" y="5750735"/>
            <a:ext cx="500066" cy="571504"/>
          </a:xfrm>
          <a:prstGeom prst="moon">
            <a:avLst>
              <a:gd name="adj" fmla="val 38966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1214414" y="3500438"/>
            <a:ext cx="285752" cy="357190"/>
          </a:xfrm>
          <a:prstGeom prst="moon">
            <a:avLst>
              <a:gd name="adj" fmla="val 30768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7500958" y="3429000"/>
            <a:ext cx="366714" cy="438152"/>
          </a:xfrm>
          <a:prstGeom prst="moon">
            <a:avLst>
              <a:gd name="adj" fmla="val 3696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5400000">
            <a:off x="4357686" y="357166"/>
            <a:ext cx="357190" cy="357190"/>
          </a:xfrm>
          <a:prstGeom prst="moon">
            <a:avLst>
              <a:gd name="adj" fmla="val 43379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6200000">
            <a:off x="4393405" y="6179363"/>
            <a:ext cx="357190" cy="428628"/>
          </a:xfrm>
          <a:prstGeom prst="moon">
            <a:avLst>
              <a:gd name="adj" fmla="val 41725"/>
            </a:avLst>
          </a:prstGeom>
          <a:gradFill flip="none" rotWithShape="1">
            <a:gsLst>
              <a:gs pos="15000">
                <a:srgbClr val="FFFF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2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4765_jack_russell_terrier_wakacje_lato_smieszn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2143116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429000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912843">
            <a:off x="5572132" y="5000636"/>
            <a:ext cx="2400300" cy="1552576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3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(4:3)</PresentationFormat>
  <Paragraphs>3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99</cp:revision>
  <dcterms:created xsi:type="dcterms:W3CDTF">2016-06-11T19:29:08Z</dcterms:created>
  <dcterms:modified xsi:type="dcterms:W3CDTF">2016-06-13T20:48:59Z</dcterms:modified>
</cp:coreProperties>
</file>