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74" r:id="rId3"/>
    <p:sldId id="256" r:id="rId4"/>
    <p:sldId id="271" r:id="rId5"/>
    <p:sldId id="270" r:id="rId6"/>
    <p:sldId id="269" r:id="rId7"/>
    <p:sldId id="272" r:id="rId8"/>
    <p:sldId id="267" r:id="rId9"/>
    <p:sldId id="266" r:id="rId10"/>
    <p:sldId id="265" r:id="rId11"/>
    <p:sldId id="264" r:id="rId12"/>
    <p:sldId id="263" r:id="rId13"/>
    <p:sldId id="260" r:id="rId14"/>
    <p:sldId id="262" r:id="rId15"/>
    <p:sldId id="261" r:id="rId16"/>
    <p:sldId id="258" r:id="rId17"/>
    <p:sldId id="273" r:id="rId18"/>
    <p:sldId id="275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GTTNtySUmphsDajbEMh9g" hashData="ZqKOA8FMSOIiSG8Zl4hBwzrtXc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02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D38A01-27D0-4D31-8FC3-36632EDF0E2D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2F25C2-692A-4615-A228-E3CB3A4859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2F25C2-692A-4615-A228-E3CB3A48594E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4B1BA-4F02-4897-A693-6A0B7B876FC1}" type="datetimeFigureOut">
              <a:rPr lang="es-ES" smtClean="0"/>
              <a:pPr/>
              <a:t>03/06/2015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0B191-9CEC-44BB-93A0-F5102B03F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1.png"/><Relationship Id="rId18" Type="http://schemas.openxmlformats.org/officeDocument/2006/relationships/image" Target="../media/image2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7.png"/><Relationship Id="rId11" Type="http://schemas.openxmlformats.org/officeDocument/2006/relationships/image" Target="../media/image2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6.png"/><Relationship Id="rId9" Type="http://schemas.openxmlformats.org/officeDocument/2006/relationships/image" Target="../media/image1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-feliz-1024x8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ujer-feliz-1024x8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214290"/>
            <a:ext cx="4031873" cy="304698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800" b="1" spc="5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altograph UI" pitchFamily="66" charset="0"/>
              </a:rPr>
              <a:t>CLARA</a:t>
            </a:r>
          </a:p>
          <a:p>
            <a:pPr algn="ctr"/>
            <a:r>
              <a:rPr lang="es-ES" sz="4800" b="1" spc="5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altograph UI" pitchFamily="66" charset="0"/>
              </a:rPr>
              <a:t> CONCRETA</a:t>
            </a:r>
            <a:r>
              <a:rPr lang="es-ES" sz="4800" b="1" i="1" spc="5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altograph UI" pitchFamily="66" charset="0"/>
              </a:rPr>
              <a:t> </a:t>
            </a:r>
          </a:p>
          <a:p>
            <a:pPr algn="ctr"/>
            <a:r>
              <a:rPr lang="es-ES" sz="4800" b="1" i="1" spc="5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altograph UI" pitchFamily="66" charset="0"/>
              </a:rPr>
              <a:t>Y</a:t>
            </a:r>
          </a:p>
          <a:p>
            <a:pPr algn="ctr"/>
            <a:r>
              <a:rPr lang="es-ES" sz="4800" b="1" i="1" spc="5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altograph UI" pitchFamily="66" charset="0"/>
              </a:rPr>
              <a:t>CONCISA</a:t>
            </a:r>
            <a:endParaRPr lang="es-ES" sz="4800" b="1" spc="50" dirty="0">
              <a:ln w="11430">
                <a:solidFill>
                  <a:sysClr val="windowText" lastClr="000000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altograph UI" pitchFamily="66" charset="0"/>
              <a:ea typeface="Kyboshed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5720" y="5786454"/>
            <a:ext cx="16866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 Se Busca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0" y="6000768"/>
            <a:ext cx="2973763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nabelle Script " pitchFamily="2" charset="0"/>
              </a:rPr>
              <a:t>Esta es una creación de Raquel</a:t>
            </a:r>
            <a:endParaRPr lang="es-ES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nabelle Script " pitchFamily="2" charset="0"/>
            </a:endParaRPr>
          </a:p>
        </p:txBody>
      </p:sp>
    </p:spTree>
  </p:cSld>
  <p:clrMapOvr>
    <a:masterClrMapping/>
  </p:clrMapOvr>
  <p:transition advTm="22000">
    <p:sndAc>
      <p:stSnd loop="1">
        <p:snd r:embed="rId2" name="SE BUS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457428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86380" y="3071810"/>
            <a:ext cx="35255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R" sz="24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 hombre  </a:t>
            </a:r>
            <a:r>
              <a:rPr lang="es-CR" sz="2400" b="1" dirty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llega </a:t>
            </a:r>
            <a:endParaRPr lang="es-CR" sz="2400" b="1" dirty="0" smtClean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CR" sz="24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  casa  </a:t>
            </a:r>
            <a:r>
              <a:rPr lang="es-CR" sz="2400" b="1" dirty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del </a:t>
            </a:r>
            <a:r>
              <a:rPr lang="es-CR" sz="24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trabajo</a:t>
            </a:r>
            <a:endParaRPr lang="es-ES" sz="2400" b="1" dirty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6" name="5 Imagen" descr="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0"/>
            <a:ext cx="4574286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3571868" y="3441680"/>
            <a:ext cx="5214974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R" sz="24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Y encuentra a sus tres hijos en el jardín aún con los pijamas puestos</a:t>
            </a:r>
            <a:r>
              <a:rPr lang="es-ES" sz="24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es-CR" sz="24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jugando en el barro, con cajas de comida  vacías  y los envoltorios de éstas esparcidos por todo el jardín</a:t>
            </a:r>
            <a:endParaRPr lang="es-ES" sz="2400" b="1" dirty="0" smtClean="0">
              <a:ln w="3175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000" b="1" dirty="0">
              <a:ln w="3175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857884" y="6858000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b="1" dirty="0"/>
              <a:t> </a:t>
            </a:r>
            <a:endParaRPr lang="es-ES" dirty="0"/>
          </a:p>
        </p:txBody>
      </p:sp>
      <p:pic>
        <p:nvPicPr>
          <p:cNvPr id="6" name="5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429224" y="1142984"/>
            <a:ext cx="37147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La puerta del coche de su mujer estaba abierta, así como la puerta de entrada de la casa y no había señales</a:t>
            </a:r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del perro. </a:t>
            </a:r>
            <a:endParaRPr lang="es-ES" sz="2400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400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400" dirty="0">
              <a:ln>
                <a:solidFill>
                  <a:sysClr val="windowText" lastClr="000000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428992" y="-1323439"/>
            <a:ext cx="5214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2000" b="1" dirty="0">
                <a:solidFill>
                  <a:schemeClr val="bg1"/>
                </a:solidFill>
              </a:rPr>
              <a:t> </a:t>
            </a:r>
            <a:endParaRPr lang="es-ES" sz="2000" dirty="0">
              <a:solidFill>
                <a:schemeClr val="bg1"/>
              </a:solidFill>
            </a:endParaRPr>
          </a:p>
          <a:p>
            <a:endParaRPr lang="es-ES" sz="2000" dirty="0">
              <a:solidFill>
                <a:schemeClr val="bg1"/>
              </a:solidFill>
            </a:endParaRPr>
          </a:p>
        </p:txBody>
      </p:sp>
      <p:pic>
        <p:nvPicPr>
          <p:cNvPr id="6" name="5 Imagen" descr="5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071934" y="1285860"/>
            <a:ext cx="4286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Cuando entró encontró aún mayor desorden.. Juguetes  en el suelo y </a:t>
            </a:r>
            <a:r>
              <a:rPr lang="es-ES_tradnl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todo  fuera de lugar</a:t>
            </a:r>
            <a:endParaRPr lang="es-ES" sz="2400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Arial Black" pitchFamily="34" charset="0"/>
            </a:endParaRPr>
          </a:p>
          <a:p>
            <a:endParaRPr lang="es-ES" sz="24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00694" y="2643182"/>
            <a:ext cx="36433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En el salón la televisión estaba a todo volumen con un canal de dibujos animados</a:t>
            </a:r>
            <a:endParaRPr lang="es-ES" sz="24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2071678"/>
            <a:ext cx="43577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la </a:t>
            </a:r>
            <a:r>
              <a:rPr lang="es-CR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salita de estar estaba </a:t>
            </a:r>
            <a:r>
              <a:rPr lang="es-ES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CR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cubierta de </a:t>
            </a:r>
            <a:r>
              <a:rPr lang="es-CR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juguetes</a:t>
            </a:r>
            <a:endParaRPr lang="es-ES" sz="2800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Arial Black" pitchFamily="34" charset="0"/>
            </a:endParaRPr>
          </a:p>
          <a:p>
            <a:endParaRPr lang="es-ES" sz="2400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Arial Black" pitchFamily="34" charset="0"/>
            </a:endParaRPr>
          </a:p>
          <a:p>
            <a:endParaRPr lang="es-ES" sz="24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3643314"/>
            <a:ext cx="48577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En la cocina la pila estaba llena de cacharros, el desayuno derramado </a:t>
            </a:r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,la </a:t>
            </a:r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puerta del frigorífico abierta de par en par, la comida del perro tirada por el suelo, un vaso roto debajo de la mesa </a:t>
            </a:r>
            <a:endParaRPr lang="es-ES" sz="2400" b="1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400" b="1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4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50006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Inmediatamente subió las escaleras sorteando todos los juguetes y más pilas de ropa buscando a su mujer</a:t>
            </a:r>
            <a:endParaRPr lang="es-ES" sz="2400" b="1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preocupado por si estaba enferma o la había ocurrido algo serio.</a:t>
            </a:r>
            <a:endParaRPr lang="es-ES" sz="2400" b="1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400" b="1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1027" cy="6858000"/>
          </a:xfrm>
          <a:prstGeom prst="rect">
            <a:avLst/>
          </a:prstGeom>
        </p:spPr>
      </p:pic>
      <p:pic>
        <p:nvPicPr>
          <p:cNvPr id="6" name="5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27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2857496"/>
            <a:ext cx="51435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 camino a la habitación, </a:t>
            </a:r>
            <a:r>
              <a:rPr lang="es-CR" sz="24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vió</a:t>
            </a:r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como corría el agua por debajo de la puerta del </a:t>
            </a:r>
            <a:r>
              <a:rPr lang="es-ES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</a:t>
            </a:r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cuarto de baño y cuando entró las toallas empapadas, espuma y más juguetes por el suelo, kilómetros de papel higiénico amontonado y pasta de dientes untada por el espejo y las paredes.</a:t>
            </a:r>
            <a:endParaRPr lang="es-ES" sz="2400" b="1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400" b="1" dirty="0" smtClean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endParaRPr lang="es-ES" sz="2400" b="1" dirty="0">
              <a:ln>
                <a:solidFill>
                  <a:sysClr val="windowText" lastClr="000000"/>
                </a:solidFill>
              </a:ln>
              <a:latin typeface="Arial Black" pitchFamily="34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TI1NjUyNTM2NDQ2MjA4MD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071538" y="7286652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7" name="6 Imagen" descr="MTI1NjUyNTM2NDQ2MjA4MD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71473" y="428604"/>
            <a:ext cx="41434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Entró corriendo en el dormitorio y encontró a su mujer acurrucada en la cama, en pijama y leyendo una novela.</a:t>
            </a:r>
            <a:endParaRPr lang="es-ES" sz="2400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endParaRPr lang="es-ES" sz="2400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endParaRPr lang="es-ES" sz="2400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endParaRPr lang="es-ES" sz="2400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345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785794"/>
            <a:ext cx="28574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Ella le miró, le sonrió y le preguntó que tal le había ido el día. </a:t>
            </a:r>
            <a:endParaRPr lang="es-ES" sz="2400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endParaRPr lang="es-ES" sz="2400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endParaRPr lang="es-ES" sz="2400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429256" y="1500174"/>
            <a:ext cx="28575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sz="2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Él la miró furioso y le preguntó, - ¿Qué ha pasado hoy </a:t>
            </a:r>
            <a:r>
              <a:rPr lang="es-CR" sz="2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aquí ? 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endParaRPr lang="es-ES" sz="2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3429000"/>
            <a:ext cx="37147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R" sz="2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Ella volvió a sonreír y le dijo: </a:t>
            </a:r>
            <a:endParaRPr lang="es-ES" sz="2400" dirty="0" smtClean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r>
              <a:rPr lang="es-CR" sz="2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- ¿Recuerdas que cada vez que llegas del trabajo me preguntas que hago todo el día? </a:t>
            </a:r>
            <a:endParaRPr lang="es-ES" sz="2400" dirty="0" smtClean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r>
              <a:rPr lang="es-CR" sz="2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 </a:t>
            </a:r>
            <a:endParaRPr lang="es-ES" sz="2400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86380" y="1928802"/>
            <a:ext cx="29289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sz="32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- Si, contestó él </a:t>
            </a:r>
            <a:r>
              <a:rPr lang="es-CR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incrédulo</a:t>
            </a:r>
            <a:endParaRPr lang="es-ES" sz="32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endParaRPr lang="es-ES" sz="32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eth-whitening-1024x6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000636"/>
            <a:ext cx="364330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Char char="-"/>
            </a:pPr>
            <a:r>
              <a:rPr lang="es-CR" sz="2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PUES HOY </a:t>
            </a:r>
          </a:p>
          <a:p>
            <a:pPr algn="ctr">
              <a:buFontTx/>
              <a:buChar char="-"/>
            </a:pPr>
            <a:r>
              <a:rPr lang="es-CR" sz="2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NO LO HICE... </a:t>
            </a:r>
            <a:endParaRPr lang="es-ES" sz="2800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 </a:t>
            </a:r>
            <a:endParaRPr lang="es-ES" sz="32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 rot="20246684">
            <a:off x="7390851" y="5286189"/>
            <a:ext cx="1558953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8000" b="1" dirty="0" smtClean="0">
                <a:ln w="1905">
                  <a:solidFill>
                    <a:schemeClr val="bg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abelle Script " pitchFamily="2" charset="0"/>
              </a:rPr>
              <a:t>Raquel</a:t>
            </a:r>
            <a:endParaRPr lang="es-ES" sz="8000" b="1" dirty="0">
              <a:ln w="1905">
                <a:solidFill>
                  <a:schemeClr val="bg1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nabelle Script " pitchFamily="2" charset="0"/>
            </a:endParaRPr>
          </a:p>
        </p:txBody>
      </p:sp>
    </p:spTree>
  </p:cSld>
  <p:clrMapOvr>
    <a:masterClrMapping/>
  </p:clrMapOvr>
  <p:transition spd="slow" advTm="2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CLARA ,CONCRETA Y CONCISA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 CLARA ,CONCRETA Y CONCISA -</Template>
  <TotalTime>0</TotalTime>
  <Words>367</Words>
  <Application>Microsoft Office PowerPoint</Application>
  <PresentationFormat>Presentación en pantalla (4:3)</PresentationFormat>
  <Paragraphs>35</Paragraphs>
  <Slides>17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- CLARA ,CONCRETA Y CONCISA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2015-06-03T19:29:23Z</dcterms:created>
  <dcterms:modified xsi:type="dcterms:W3CDTF">2015-06-03T19:31:22Z</dcterms:modified>
</cp:coreProperties>
</file>