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Oen2z/Vm4ktdXHqTvt3OQ==" hashData="ynQLseBoNxALm/VOXcpRxTWut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C5D398-2681-4544-A1FA-076A82050D3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6D9A2-BFE6-4588-8562-72BE272A7749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E2C32-3D52-4C52-A44E-68A2B8961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93EC37-D46F-4C3B-91EF-7839F99CB56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87000" contrast="-4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11560" y="3068960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“CIR-CULITOS”</a:t>
            </a:r>
            <a:endParaRPr lang="es-ES" sz="9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940152" y="6021288"/>
            <a:ext cx="1462644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Pásalas tu</a:t>
            </a:r>
            <a:endParaRPr lang="es-ES" sz="2400" b="1" dirty="0"/>
          </a:p>
        </p:txBody>
      </p:sp>
    </p:spTree>
  </p:cSld>
  <p:clrMapOvr>
    <a:masterClrMapping/>
  </p:clrMapOvr>
  <p:transition spd="slow">
    <p:blinds dir="vert"/>
    <p:sndAc>
      <p:stSnd loop="1">
        <p:snd r:embed="rId2" name="The-Shadows-Wichita-line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764704"/>
            <a:ext cx="711053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Dos amigos estaban fumándose un </a:t>
            </a:r>
            <a:r>
              <a:rPr lang="es-ES" sz="4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cigarro </a:t>
            </a:r>
            <a:r>
              <a:rPr lang="es-ES" sz="4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marihuana cuando fueron detenidos por la policía</a:t>
            </a:r>
            <a: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r>
              <a:rPr lang="es-ES" sz="4400" b="1" dirty="0"/>
              <a:t/>
            </a:r>
            <a:br>
              <a:rPr lang="es-ES" sz="4400" b="1" dirty="0"/>
            </a:br>
            <a: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el juicio, el Juez estaba de buen humor y les dijo: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3212976"/>
            <a:ext cx="81724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“Parecen buenas personas; les quiero dar una oportunidad, en vez de ir a la cárcel, ustedes tienen que demostrar a las personas el terrible daño que hacen las drogas y convencerlas de que las dejen… deberán regresar a mi tribunal en una semana porque quiero saber a cuántas personas convencieron…”</a:t>
            </a:r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21296" y="620688"/>
            <a:ext cx="86227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la semana siguiente, los dos amigos regresaron al tribunal y el Juez le preguntó al primero:</a:t>
            </a:r>
            <a:r>
              <a:rPr lang="es-ES" sz="3600" b="1" dirty="0"/>
              <a:t/>
            </a:r>
            <a:br>
              <a:rPr lang="es-ES" sz="3600" b="1" dirty="0"/>
            </a:br>
            <a:r>
              <a:rPr lang="es-ES" sz="3600" b="1" dirty="0"/>
              <a:t/>
            </a:r>
            <a:br>
              <a:rPr lang="es-ES" sz="3600" b="1" dirty="0"/>
            </a:b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“Cómo te fue?”</a:t>
            </a:r>
            <a:r>
              <a:rPr lang="es-ES" sz="3600" dirty="0"/>
              <a:t/>
            </a:r>
            <a:br>
              <a:rPr lang="es-ES" sz="3600" dirty="0"/>
            </a:br>
            <a:r>
              <a:rPr lang="es-ES" sz="3600" b="1" dirty="0"/>
              <a:t/>
            </a:r>
            <a:br>
              <a:rPr lang="es-ES" sz="3600" b="1" dirty="0"/>
            </a:b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“Excelente su honorabilísimo… convencí a 17 personas que dejen las drogas para siempre!!!”</a:t>
            </a:r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980728"/>
            <a:ext cx="718254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“Bien!... pero cuéntame, ¿cómo los convenciste?”</a:t>
            </a:r>
          </a:p>
          <a:p>
            <a:r>
              <a:rPr lang="es-ES" sz="4000" dirty="0"/>
              <a:t/>
            </a:r>
            <a:br>
              <a:rPr lang="es-ES" sz="4000" dirty="0"/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Use un diagrama su Honorabilidad, dibujé estos </a:t>
            </a:r>
            <a:endParaRPr lang="es-ES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 círculos:</a:t>
            </a:r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</a:t>
            </a:r>
            <a:r>
              <a:rPr lang="es-ES" sz="9600" b="1" dirty="0" smtClean="0">
                <a:solidFill>
                  <a:srgbClr val="00B050"/>
                </a:solidFill>
              </a:rPr>
              <a:t> </a:t>
            </a:r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o</a:t>
            </a:r>
            <a:r>
              <a:rPr lang="es-ES" sz="4000" b="1" dirty="0">
                <a:solidFill>
                  <a:srgbClr val="FF0000"/>
                </a:solidFill>
              </a:rPr>
              <a:t>  </a:t>
            </a:r>
            <a:r>
              <a:rPr lang="es-ES" sz="40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404664"/>
            <a:ext cx="7470576" cy="672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/>
              <a:t>           </a:t>
            </a:r>
            <a:r>
              <a:rPr lang="es-ES" sz="4000" b="1" dirty="0">
                <a:solidFill>
                  <a:srgbClr val="FF0000"/>
                </a:solidFill>
              </a:rPr>
              <a:t>  </a:t>
            </a:r>
            <a:r>
              <a:rPr lang="es-ES" sz="11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es-ES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4000" b="1" dirty="0">
                <a:solidFill>
                  <a:srgbClr val="FF0000"/>
                </a:solidFill>
              </a:rPr>
              <a:t> </a:t>
            </a:r>
            <a:endParaRPr lang="es-ES" sz="4000" dirty="0">
              <a:solidFill>
                <a:srgbClr val="FF0000"/>
              </a:solidFill>
            </a:endParaRPr>
          </a:p>
          <a:p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les dije que el primer círculo es el cerebro antes de usar drogas y el segundo después de usarlas…”</a:t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“Muy bien!”, aplaudió el Juez; y volteándose al amigo le preguntó: “y a ti, cómo te fue?”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692696"/>
            <a:ext cx="8568952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 merced; convencí a 284 personas!!!</a:t>
            </a:r>
            <a:r>
              <a:rPr lang="es-ES" sz="4000" b="1" dirty="0"/>
              <a:t/>
            </a:r>
            <a:br>
              <a:rPr lang="es-ES" sz="4000" b="1" dirty="0"/>
            </a:br>
            <a:r>
              <a:rPr lang="es-ES" sz="4000" b="1" dirty="0"/>
              <a:t/>
            </a:r>
            <a:br>
              <a:rPr lang="es-ES" sz="4000" b="1" dirty="0"/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Juez casi se cae de su silla</a:t>
            </a: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  <a:endParaRPr lang="es-ES" sz="4000" b="1" dirty="0" smtClean="0">
              <a:solidFill>
                <a:srgbClr val="FFFF00"/>
              </a:solidFill>
            </a:endParaRPr>
          </a:p>
          <a:p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“¿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284 PERSONAS? ¿cómo lo lograste?”</a:t>
            </a:r>
            <a:r>
              <a:rPr lang="es-ES" sz="4000" b="1" dirty="0"/>
              <a:t/>
            </a:r>
            <a:br>
              <a:rPr lang="es-ES" sz="4000" b="1" dirty="0"/>
            </a:br>
            <a:r>
              <a:rPr lang="es-ES" sz="4000" b="1" dirty="0"/>
              <a:t/>
            </a:r>
            <a:br>
              <a:rPr lang="es-ES" sz="4000" b="1" dirty="0"/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También use diagramas, les dibujé 2 círculos:</a:t>
            </a:r>
            <a:r>
              <a:rPr lang="es-ES" sz="4000" b="1" dirty="0">
                <a:solidFill>
                  <a:srgbClr val="00B050"/>
                </a:solidFill>
              </a:rPr>
              <a:t> </a:t>
            </a:r>
            <a:r>
              <a:rPr lang="es-ES" sz="4000" b="1" dirty="0" smtClean="0">
                <a:solidFill>
                  <a:srgbClr val="00B050"/>
                </a:solidFill>
              </a:rPr>
              <a:t>  </a:t>
            </a:r>
            <a:r>
              <a:rPr lang="es-ES" sz="4000" b="1" dirty="0">
                <a:solidFill>
                  <a:srgbClr val="00B050"/>
                </a:solidFill>
              </a:rPr>
              <a:t> </a:t>
            </a:r>
            <a:r>
              <a:rPr lang="es-ES" sz="4000" b="1" dirty="0"/>
              <a:t> 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 </a:t>
            </a:r>
            <a:r>
              <a:rPr lang="es-ES" sz="11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es-ES" sz="9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1124744"/>
            <a:ext cx="660648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</a:rPr>
              <a:t>              </a:t>
            </a: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es-ES" sz="11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es-ES" sz="4000" b="1" dirty="0">
                <a:solidFill>
                  <a:srgbClr val="FF0000"/>
                </a:solidFill>
              </a:rPr>
              <a:t> </a:t>
            </a:r>
            <a:r>
              <a:rPr lang="es-ES" sz="4000" dirty="0"/>
              <a:t/>
            </a:r>
            <a:br>
              <a:rPr lang="es-ES" sz="4000" dirty="0"/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apuntando al primer círculo les dije: </a:t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este es tu culito antes de entrar a la cárcel...y este otro cuando sales…”</a:t>
            </a:r>
            <a:endParaRPr lang="es-ES" sz="4000" dirty="0">
              <a:solidFill>
                <a:srgbClr val="00B050"/>
              </a:solidFill>
            </a:endParaRP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87000" contrast="-4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31640" y="1628800"/>
            <a:ext cx="6192688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ir-culitos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cir-culitos...</Template>
  <TotalTime>71</TotalTime>
  <Words>158</Words>
  <Application>Microsoft Office PowerPoint</Application>
  <PresentationFormat>Presentación en pantalla (4:3)</PresentationFormat>
  <Paragraphs>34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cir-culitos...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2014-11-03T13:55:47Z</dcterms:created>
  <dcterms:modified xsi:type="dcterms:W3CDTF">2014-11-03T15:07:01Z</dcterms:modified>
</cp:coreProperties>
</file>