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2" r:id="rId3"/>
    <p:sldId id="276" r:id="rId4"/>
    <p:sldId id="277" r:id="rId5"/>
    <p:sldId id="264" r:id="rId6"/>
    <p:sldId id="258" r:id="rId7"/>
    <p:sldId id="257" r:id="rId8"/>
    <p:sldId id="260" r:id="rId9"/>
    <p:sldId id="261" r:id="rId10"/>
    <p:sldId id="262" r:id="rId11"/>
    <p:sldId id="263" r:id="rId12"/>
    <p:sldId id="265" r:id="rId13"/>
    <p:sldId id="273" r:id="rId14"/>
    <p:sldId id="275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vysKgyl6jtnyt3Z2FZT1Q" hashData="AgkP7VayR8iwb/D2maHLmyDSb4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CF22E"/>
    <a:srgbClr val="351AD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4C4D0-FD45-4A01-9091-F8F6D7E780C3}" type="datetimeFigureOut">
              <a:rPr lang="es-ES" smtClean="0"/>
              <a:pPr/>
              <a:t>05/03/2016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340B1-B53B-4854-8F46-34A7AAD5B1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33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4C4D0-FD45-4A01-9091-F8F6D7E780C3}" type="datetimeFigureOut">
              <a:rPr lang="es-ES" smtClean="0"/>
              <a:pPr/>
              <a:t>05/03/2016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340B1-B53B-4854-8F46-34A7AAD5B1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33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4C4D0-FD45-4A01-9091-F8F6D7E780C3}" type="datetimeFigureOut">
              <a:rPr lang="es-ES" smtClean="0"/>
              <a:pPr/>
              <a:t>05/03/2016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340B1-B53B-4854-8F46-34A7AAD5B1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33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4C4D0-FD45-4A01-9091-F8F6D7E780C3}" type="datetimeFigureOut">
              <a:rPr lang="es-ES" smtClean="0"/>
              <a:pPr/>
              <a:t>05/03/2016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340B1-B53B-4854-8F46-34A7AAD5B1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33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4C4D0-FD45-4A01-9091-F8F6D7E780C3}" type="datetimeFigureOut">
              <a:rPr lang="es-ES" smtClean="0"/>
              <a:pPr/>
              <a:t>05/03/2016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340B1-B53B-4854-8F46-34A7AAD5B1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33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4C4D0-FD45-4A01-9091-F8F6D7E780C3}" type="datetimeFigureOut">
              <a:rPr lang="es-ES" smtClean="0"/>
              <a:pPr/>
              <a:t>05/03/2016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340B1-B53B-4854-8F46-34A7AAD5B1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33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4C4D0-FD45-4A01-9091-F8F6D7E780C3}" type="datetimeFigureOut">
              <a:rPr lang="es-ES" smtClean="0"/>
              <a:pPr/>
              <a:t>05/03/2016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340B1-B53B-4854-8F46-34A7AAD5B1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33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4C4D0-FD45-4A01-9091-F8F6D7E780C3}" type="datetimeFigureOut">
              <a:rPr lang="es-ES" smtClean="0"/>
              <a:pPr/>
              <a:t>05/03/2016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340B1-B53B-4854-8F46-34A7AAD5B1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33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4C4D0-FD45-4A01-9091-F8F6D7E780C3}" type="datetimeFigureOut">
              <a:rPr lang="es-ES" smtClean="0"/>
              <a:pPr/>
              <a:t>05/03/2016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340B1-B53B-4854-8F46-34A7AAD5B1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33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4C4D0-FD45-4A01-9091-F8F6D7E780C3}" type="datetimeFigureOut">
              <a:rPr lang="es-ES" smtClean="0"/>
              <a:pPr/>
              <a:t>05/03/2016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340B1-B53B-4854-8F46-34A7AAD5B1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33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4C4D0-FD45-4A01-9091-F8F6D7E780C3}" type="datetimeFigureOut">
              <a:rPr lang="es-ES" smtClean="0"/>
              <a:pPr/>
              <a:t>05/03/2016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340B1-B53B-4854-8F46-34A7AAD5B1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33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4C4D0-FD45-4A01-9091-F8F6D7E780C3}" type="datetimeFigureOut">
              <a:rPr lang="es-ES" smtClean="0"/>
              <a:pPr/>
              <a:t>05/03/2016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0340B1-B53B-4854-8F46-34A7AAD5B1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33000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5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4.png"/><Relationship Id="rId18" Type="http://schemas.openxmlformats.org/officeDocument/2006/relationships/image" Target="../media/image1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0.png"/><Relationship Id="rId11" Type="http://schemas.openxmlformats.org/officeDocument/2006/relationships/image" Target="../media/image1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9.png"/><Relationship Id="rId9" Type="http://schemas.openxmlformats.org/officeDocument/2006/relationships/image" Target="../media/image1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285728"/>
            <a:ext cx="1025158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1" name="Text Box 13"/>
          <p:cNvSpPr txBox="1">
            <a:spLocks noChangeArrowheads="1"/>
          </p:cNvSpPr>
          <p:nvPr/>
        </p:nvSpPr>
        <p:spPr bwMode="auto">
          <a:xfrm>
            <a:off x="357158" y="6286520"/>
            <a:ext cx="76811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endParaRPr lang="es-ES" b="1" i="1" dirty="0"/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58" y="5857892"/>
            <a:ext cx="129646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57158" y="5715016"/>
            <a:ext cx="688145" cy="76698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3951477" y="2500306"/>
            <a:ext cx="26922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72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643042" y="1643050"/>
            <a:ext cx="5929354" cy="328614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CHISTES 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PARA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LISTOS</a:t>
            </a:r>
            <a:endParaRPr lang="es-ES" sz="3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1071538" y="6072206"/>
            <a:ext cx="22288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4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sz="24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Tm="10000">
    <p:zoom/>
    <p:sndAc>
      <p:stSnd loop="1">
        <p:snd r:embed="rId2" name="MDW Drole 1.06 poup poup poup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14546" y="64291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latin typeface="Agency FB" pitchFamily="34" charset="0"/>
              </a:rPr>
              <a:t>María se quitó de encima 70 kilos de grasa inútil.</a:t>
            </a:r>
            <a:r>
              <a:rPr lang="es-ES" dirty="0" smtClean="0">
                <a:latin typeface="Agency FB" pitchFamily="34" charset="0"/>
              </a:rPr>
              <a:t/>
            </a:r>
            <a:br>
              <a:rPr lang="es-ES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¿Cómo hizo?</a:t>
            </a:r>
            <a:r>
              <a:rPr lang="es-ES" dirty="0" smtClean="0">
                <a:latin typeface="Agency FB" pitchFamily="34" charset="0"/>
              </a:rPr>
              <a:t/>
            </a:r>
            <a:br>
              <a:rPr lang="es-ES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Se divorció.</a:t>
            </a:r>
            <a:endParaRPr lang="es-ES" dirty="0">
              <a:latin typeface="Agency FB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143108" y="171448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latin typeface="Agency FB" pitchFamily="34" charset="0"/>
              </a:rPr>
              <a:t>- Doctor, creo que necesito gafas.</a:t>
            </a:r>
            <a:r>
              <a:rPr lang="es-ES" dirty="0" smtClean="0">
                <a:latin typeface="Agency FB" pitchFamily="34" charset="0"/>
              </a:rPr>
              <a:t/>
            </a:r>
            <a:br>
              <a:rPr lang="es-ES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Estoy de acuerdo, pero no puedo ayudarle: esto es un banco.</a:t>
            </a:r>
            <a:endParaRPr lang="es-ES" dirty="0">
              <a:latin typeface="Agency FB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143108" y="278605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latin typeface="Agency FB" pitchFamily="34" charset="0"/>
              </a:rPr>
              <a:t>-Mi mujer quiso salir a la cubierta del yate y se golpeó con la ventana.</a:t>
            </a:r>
            <a:r>
              <a:rPr lang="es-ES" dirty="0" smtClean="0">
                <a:latin typeface="Agency FB" pitchFamily="34" charset="0"/>
              </a:rPr>
              <a:t/>
            </a:r>
            <a:br>
              <a:rPr lang="es-ES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-Escotilla...</a:t>
            </a:r>
            <a:r>
              <a:rPr lang="es-ES" dirty="0" smtClean="0">
                <a:latin typeface="Agency FB" pitchFamily="34" charset="0"/>
              </a:rPr>
              <a:t/>
            </a:r>
            <a:br>
              <a:rPr lang="es-ES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-Un montón , no veas como pone a todas las vecinas!</a:t>
            </a:r>
            <a:endParaRPr lang="es-ES" dirty="0">
              <a:latin typeface="Agency FB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143108" y="4071942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latin typeface="Agency FB" pitchFamily="34" charset="0"/>
              </a:rPr>
              <a:t>En el campo un amigo ve al otro con una carretilla llena de estiércol y le pregunta:</a:t>
            </a:r>
            <a:r>
              <a:rPr lang="es-ES" dirty="0" smtClean="0">
                <a:latin typeface="Agency FB" pitchFamily="34" charset="0"/>
              </a:rPr>
              <a:t/>
            </a:r>
            <a:br>
              <a:rPr lang="es-ES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</a:t>
            </a:r>
            <a:r>
              <a:rPr lang="es-ES" b="1" dirty="0" err="1" smtClean="0">
                <a:latin typeface="Agency FB" pitchFamily="34" charset="0"/>
              </a:rPr>
              <a:t>Oye,¿donde</a:t>
            </a:r>
            <a:r>
              <a:rPr lang="es-ES" b="1" dirty="0" smtClean="0">
                <a:latin typeface="Agency FB" pitchFamily="34" charset="0"/>
              </a:rPr>
              <a:t> vas con todo ese estiércol?</a:t>
            </a:r>
            <a:r>
              <a:rPr lang="es-ES" dirty="0" smtClean="0">
                <a:latin typeface="Agency FB" pitchFamily="34" charset="0"/>
              </a:rPr>
              <a:t/>
            </a:r>
            <a:br>
              <a:rPr lang="es-ES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Pues a echarlo a las fresas</a:t>
            </a:r>
            <a:r>
              <a:rPr lang="es-ES" dirty="0" smtClean="0">
                <a:latin typeface="Agency FB" pitchFamily="34" charset="0"/>
              </a:rPr>
              <a:t/>
            </a:r>
            <a:br>
              <a:rPr lang="es-ES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¿Y no las has probado con nata?</a:t>
            </a:r>
            <a:endParaRPr lang="es-ES" dirty="0">
              <a:latin typeface="Agency FB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214546" y="571501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latin typeface="Agency FB" pitchFamily="34" charset="0"/>
              </a:rPr>
              <a:t>Una mujer desesperada tiene una charla con su marido:</a:t>
            </a:r>
            <a:r>
              <a:rPr lang="es-ES" dirty="0" smtClean="0">
                <a:latin typeface="Agency FB" pitchFamily="34" charset="0"/>
              </a:rPr>
              <a:t/>
            </a:r>
            <a:br>
              <a:rPr lang="es-ES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Bueno, entonces ¿Tú y yo qué somos?</a:t>
            </a:r>
            <a:r>
              <a:rPr lang="es-ES" dirty="0" smtClean="0">
                <a:latin typeface="Agency FB" pitchFamily="34" charset="0"/>
              </a:rPr>
              <a:t/>
            </a:r>
            <a:br>
              <a:rPr lang="es-ES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Pronombres cariño</a:t>
            </a:r>
            <a:endParaRPr lang="es-ES" dirty="0">
              <a:latin typeface="Agency FB" pitchFamily="34" charset="0"/>
            </a:endParaRPr>
          </a:p>
        </p:txBody>
      </p:sp>
      <p:sp>
        <p:nvSpPr>
          <p:cNvPr id="7" name="6 Rombo"/>
          <p:cNvSpPr/>
          <p:nvPr/>
        </p:nvSpPr>
        <p:spPr>
          <a:xfrm>
            <a:off x="5760" y="-214338"/>
            <a:ext cx="9138240" cy="7286676"/>
          </a:xfrm>
          <a:prstGeom prst="diamond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>
              <a:rot lat="0" lon="0" rev="2400000"/>
            </a:lightRig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3"/>
            <a:ext cx="4355976" cy="3357558"/>
          </a:xfrm>
          <a:prstGeom prst="rt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4643438" y="2"/>
            <a:ext cx="4494802" cy="3428997"/>
          </a:xfrm>
          <a:prstGeom prst="rt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10" name="9 Triángulo rectángulo"/>
          <p:cNvSpPr/>
          <p:nvPr/>
        </p:nvSpPr>
        <p:spPr>
          <a:xfrm>
            <a:off x="0" y="3500438"/>
            <a:ext cx="4355976" cy="3357565"/>
          </a:xfrm>
          <a:prstGeom prst="rt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11" name="10 Triángulo rectángulo"/>
          <p:cNvSpPr/>
          <p:nvPr/>
        </p:nvSpPr>
        <p:spPr>
          <a:xfrm flipH="1">
            <a:off x="4714876" y="3214662"/>
            <a:ext cx="4429124" cy="3643338"/>
          </a:xfrm>
          <a:prstGeom prst="rt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 advTm="42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428860" y="35716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latin typeface="Agency FB" pitchFamily="34" charset="0"/>
              </a:rPr>
              <a:t>Un borracho que llega a casa y su mujer le dice:</a:t>
            </a:r>
            <a:r>
              <a:rPr lang="es-ES" dirty="0" smtClean="0">
                <a:latin typeface="Agency FB" pitchFamily="34" charset="0"/>
              </a:rPr>
              <a:t/>
            </a:r>
            <a:br>
              <a:rPr lang="es-ES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¿De dónde viene Pepe?</a:t>
            </a:r>
            <a:r>
              <a:rPr lang="es-ES" dirty="0" smtClean="0">
                <a:latin typeface="Agency FB" pitchFamily="34" charset="0"/>
              </a:rPr>
              <a:t/>
            </a:r>
            <a:br>
              <a:rPr lang="es-ES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Y el borracho responde:</a:t>
            </a:r>
            <a:r>
              <a:rPr lang="es-ES" dirty="0" smtClean="0">
                <a:latin typeface="Agency FB" pitchFamily="34" charset="0"/>
              </a:rPr>
              <a:t/>
            </a:r>
            <a:br>
              <a:rPr lang="es-ES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¿De dónde viene Pepe... de dónde va a venir Pepe?, pues de </a:t>
            </a:r>
            <a:r>
              <a:rPr lang="es-ES" b="1" dirty="0" smtClean="0">
                <a:latin typeface="Agency FB" pitchFamily="34" charset="0"/>
              </a:rPr>
              <a:t>José.</a:t>
            </a:r>
            <a:endParaRPr lang="es-ES" dirty="0">
              <a:latin typeface="Agency FB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500298" y="192880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latin typeface="Agency FB" pitchFamily="34" charset="0"/>
              </a:rPr>
              <a:t>Dos cirujanos en un bar ven pasar a un paciente.</a:t>
            </a:r>
            <a:r>
              <a:rPr lang="es-ES" dirty="0" smtClean="0">
                <a:latin typeface="Agency FB" pitchFamily="34" charset="0"/>
              </a:rPr>
              <a:t/>
            </a:r>
            <a:br>
              <a:rPr lang="es-ES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A ese hombre lo operé yo.</a:t>
            </a:r>
            <a:r>
              <a:rPr lang="es-ES" dirty="0" smtClean="0">
                <a:latin typeface="Agency FB" pitchFamily="34" charset="0"/>
              </a:rPr>
              <a:t/>
            </a:r>
            <a:br>
              <a:rPr lang="es-ES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¿Qué le sacaste?</a:t>
            </a:r>
            <a:r>
              <a:rPr lang="es-ES" dirty="0" smtClean="0">
                <a:latin typeface="Agency FB" pitchFamily="34" charset="0"/>
              </a:rPr>
              <a:t/>
            </a:r>
            <a:br>
              <a:rPr lang="es-ES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Cuatro mil euros.</a:t>
            </a:r>
            <a:endParaRPr lang="es-ES" dirty="0">
              <a:latin typeface="Agency FB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500298" y="321468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latin typeface="Agency FB" pitchFamily="34" charset="0"/>
              </a:rPr>
              <a:t>Un famoso rico, pasea con su hijo por su hacienda ganadera. El hijo le pregunta al padre:</a:t>
            </a:r>
            <a:r>
              <a:rPr lang="es-ES" dirty="0" smtClean="0">
                <a:latin typeface="Agency FB" pitchFamily="34" charset="0"/>
              </a:rPr>
              <a:t/>
            </a:r>
            <a:br>
              <a:rPr lang="es-ES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Papá, papá, todo lo que veo a mi alrededor es ganado.</a:t>
            </a:r>
            <a:r>
              <a:rPr lang="es-ES" dirty="0" smtClean="0">
                <a:latin typeface="Agency FB" pitchFamily="34" charset="0"/>
              </a:rPr>
              <a:t/>
            </a:r>
            <a:br>
              <a:rPr lang="es-ES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¡No hijo, la mayoría es robado!</a:t>
            </a:r>
            <a:endParaRPr lang="es-ES" dirty="0">
              <a:latin typeface="Agency FB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500298" y="457200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latin typeface="Agency FB" pitchFamily="34" charset="0"/>
              </a:rPr>
              <a:t>- ¿Oiga tiene trajes de camuflaje?</a:t>
            </a:r>
            <a:r>
              <a:rPr lang="es-ES" dirty="0" smtClean="0">
                <a:latin typeface="Agency FB" pitchFamily="34" charset="0"/>
              </a:rPr>
              <a:t/>
            </a:r>
            <a:br>
              <a:rPr lang="es-ES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Tenerlos si los tengo ¿sabe?, pero llevo un mes buscándolos.</a:t>
            </a:r>
            <a:endParaRPr lang="es-ES" dirty="0">
              <a:latin typeface="Agency FB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500298" y="565767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latin typeface="Agency FB" pitchFamily="34" charset="0"/>
              </a:rPr>
              <a:t>Está un vagabundo tumbado tocando la guitarra en la Gran Vía. Se le acerca un Poli y le dice:</a:t>
            </a:r>
            <a:r>
              <a:rPr lang="es-ES" dirty="0" smtClean="0">
                <a:latin typeface="Agency FB" pitchFamily="34" charset="0"/>
              </a:rPr>
              <a:t/>
            </a:r>
            <a:br>
              <a:rPr lang="es-ES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¿Oiga haga el favor de acompañarme?</a:t>
            </a:r>
            <a:r>
              <a:rPr lang="es-ES" dirty="0" smtClean="0">
                <a:latin typeface="Agency FB" pitchFamily="34" charset="0"/>
              </a:rPr>
              <a:t/>
            </a:r>
            <a:br>
              <a:rPr lang="es-ES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¿Qué canción desea cantar el señor?</a:t>
            </a:r>
            <a:endParaRPr lang="es-ES" dirty="0">
              <a:latin typeface="Agency FB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/>
          </a:p>
        </p:txBody>
      </p:sp>
      <p:sp>
        <p:nvSpPr>
          <p:cNvPr id="8" name="7 Rectángulo"/>
          <p:cNvSpPr/>
          <p:nvPr/>
        </p:nvSpPr>
        <p:spPr>
          <a:xfrm>
            <a:off x="571472" y="571480"/>
            <a:ext cx="7929618" cy="5643602"/>
          </a:xfrm>
          <a:prstGeom prst="rect">
            <a:avLst/>
          </a:prstGeom>
          <a:solidFill>
            <a:srgbClr val="3CF22E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071538" y="1142984"/>
            <a:ext cx="6858048" cy="4480453"/>
          </a:xfrm>
          <a:prstGeom prst="rect">
            <a:avLst/>
          </a:prstGeom>
          <a:solidFill>
            <a:srgbClr val="C0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Tm="4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86000" y="197346"/>
            <a:ext cx="4572000" cy="618630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Siempre que mis padres me decían "estudia!" yo entendía "es tu día!", y salía de copas.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Y vendes el piso?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Alquilo.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Y cuanto pesa?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Tengo tres llamadas perdidas de mi oftalmólogo. El de ver me llama.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A nueve de cada diez hombres les gusta que las chicas vayan ligeritas de ropa. Al décimo le gustan los otros nueve.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Disculpe, la notaría?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Hombre, si usted me la metiese…..</a:t>
            </a:r>
            <a:br>
              <a:rPr lang="es-ES" b="1" dirty="0" smtClean="0">
                <a:latin typeface="Agency FB" pitchFamily="34" charset="0"/>
              </a:rPr>
            </a:br>
            <a:endParaRPr lang="es-ES" b="1" dirty="0">
              <a:latin typeface="Agency FB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CF2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 advTm="33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85984" y="500042"/>
            <a:ext cx="4572000" cy="59093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 - Tengo unos informes que dicen que puede volver un grupo terrorista de hace años.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 - ¿Los GRAPO?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 - No, déjalos así, ya lo hará la secretaria.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 - Papá, ¿qué es el </a:t>
            </a:r>
            <a:r>
              <a:rPr lang="es-ES" b="1" dirty="0" err="1" smtClean="0">
                <a:latin typeface="Agency FB" pitchFamily="34" charset="0"/>
              </a:rPr>
              <a:t>bullying</a:t>
            </a:r>
            <a:r>
              <a:rPr lang="es-ES" b="1" dirty="0" smtClean="0">
                <a:latin typeface="Agency FB" pitchFamily="34" charset="0"/>
              </a:rPr>
              <a:t>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Era el restaurante de </a:t>
            </a:r>
            <a:r>
              <a:rPr lang="es-ES" b="1" dirty="0" err="1" smtClean="0">
                <a:latin typeface="Agency FB" pitchFamily="34" charset="0"/>
              </a:rPr>
              <a:t>Ferran</a:t>
            </a:r>
            <a:r>
              <a:rPr lang="es-ES" b="1" dirty="0" smtClean="0">
                <a:latin typeface="Agency FB" pitchFamily="34" charset="0"/>
              </a:rPr>
              <a:t> Adrià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 - Pues en el cole hay carteles de "NO AL BULLYING"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Por eso ha </a:t>
            </a:r>
            <a:r>
              <a:rPr lang="es-ES" b="1" dirty="0" err="1" smtClean="0">
                <a:latin typeface="Agency FB" pitchFamily="34" charset="0"/>
              </a:rPr>
              <a:t>cerrao</a:t>
            </a: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 - Mi Paco aprendió a conducir autobuses por sí solo.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 - ¿Ah! Es autodidacta?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No, no, es autobusero.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 - ¿Se quedará a dormir?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 - Sí.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Quizá debería saber que la casa está encantada.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 - Ah, pues dígale que a mí también me hace ilusión quedarme.</a:t>
            </a:r>
            <a:br>
              <a:rPr lang="es-ES" b="1" dirty="0" smtClean="0">
                <a:latin typeface="Agency FB" pitchFamily="34" charset="0"/>
              </a:rPr>
            </a:br>
            <a:endParaRPr lang="es-ES" b="1" dirty="0">
              <a:latin typeface="Agency FB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4572000" cy="3357562"/>
          </a:xfrm>
          <a:prstGeom prst="rect">
            <a:avLst/>
          </a:prstGeom>
          <a:solidFill>
            <a:srgbClr val="99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endParaRPr lang="es-ES" b="1" dirty="0">
              <a:latin typeface="Agency FB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572000" y="12702"/>
            <a:ext cx="4572000" cy="3344860"/>
          </a:xfrm>
          <a:prstGeom prst="rect">
            <a:avLst/>
          </a:prstGeom>
          <a:solidFill>
            <a:srgbClr val="99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572000" y="3357562"/>
            <a:ext cx="4572000" cy="3623207"/>
          </a:xfrm>
          <a:prstGeom prst="rect">
            <a:avLst/>
          </a:prstGeom>
          <a:solidFill>
            <a:srgbClr val="99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9051" y="3357562"/>
            <a:ext cx="4552949" cy="3623205"/>
          </a:xfrm>
          <a:prstGeom prst="rect">
            <a:avLst/>
          </a:prstGeom>
          <a:solidFill>
            <a:srgbClr val="99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 advTm="3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285984" y="642918"/>
            <a:ext cx="61436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latin typeface="Agency FB" pitchFamily="34" charset="0"/>
              </a:rPr>
              <a:t> - Voy a pedirle matrimonio a mi novia peruana, ¿qué crees que me dirá?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 - Metro veinte.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 - ¿Te gusta la música clásica?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 - Me encanta.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¿De Verdi?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 - ¡Te lo </a:t>
            </a:r>
            <a:r>
              <a:rPr lang="es-ES" b="1" dirty="0" err="1" smtClean="0">
                <a:latin typeface="Agency FB" pitchFamily="34" charset="0"/>
              </a:rPr>
              <a:t>juri</a:t>
            </a:r>
            <a:r>
              <a:rPr lang="es-ES" b="1" dirty="0" smtClean="0">
                <a:latin typeface="Agency FB" pitchFamily="34" charset="0"/>
              </a:rPr>
              <a:t>!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¿Cuántas horas dura tu jornada laboral?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Ocho.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 - ¿Computadas?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Con putadas, once.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 - Oiga, ¿el otorrino va por número?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 - Van nombrando.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 - Qué gran actor, pero no me cambie de tema.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 - Qué gordas y feas son tus hijas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 - ¡¡¿Cómo osas?!!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Exacto</a:t>
            </a:r>
            <a:endParaRPr lang="es-ES" b="1" dirty="0">
              <a:latin typeface="Agency FB" pitchFamily="34" charset="0"/>
            </a:endParaRPr>
          </a:p>
        </p:txBody>
      </p:sp>
      <p:sp>
        <p:nvSpPr>
          <p:cNvPr id="4" name="3 Rombo"/>
          <p:cNvSpPr/>
          <p:nvPr/>
        </p:nvSpPr>
        <p:spPr>
          <a:xfrm>
            <a:off x="148894" y="0"/>
            <a:ext cx="2922908" cy="6874349"/>
          </a:xfrm>
          <a:prstGeom prst="diamond">
            <a:avLst/>
          </a:prstGeom>
          <a:solidFill>
            <a:srgbClr val="351AD8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b="1" dirty="0">
              <a:solidFill>
                <a:srgbClr val="FFFFFF"/>
              </a:solidFill>
            </a:endParaRPr>
          </a:p>
        </p:txBody>
      </p:sp>
      <p:sp>
        <p:nvSpPr>
          <p:cNvPr id="5" name="4 Rombo"/>
          <p:cNvSpPr/>
          <p:nvPr/>
        </p:nvSpPr>
        <p:spPr>
          <a:xfrm>
            <a:off x="3000364" y="0"/>
            <a:ext cx="3214710" cy="6858000"/>
          </a:xfrm>
          <a:prstGeom prst="diamond">
            <a:avLst/>
          </a:prstGeom>
          <a:solidFill>
            <a:srgbClr val="351AD8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6" name="5 Rombo"/>
          <p:cNvSpPr/>
          <p:nvPr/>
        </p:nvSpPr>
        <p:spPr>
          <a:xfrm>
            <a:off x="6143637" y="-9654"/>
            <a:ext cx="3037054" cy="6904484"/>
          </a:xfrm>
          <a:prstGeom prst="diamond">
            <a:avLst/>
          </a:prstGeom>
          <a:solidFill>
            <a:srgbClr val="351AD8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-1"/>
            <a:ext cx="1714480" cy="3433233"/>
          </a:xfrm>
          <a:prstGeom prst="rtTriangle">
            <a:avLst/>
          </a:prstGeom>
          <a:solidFill>
            <a:srgbClr val="952A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8" name="7 Triángulo isósceles"/>
          <p:cNvSpPr/>
          <p:nvPr/>
        </p:nvSpPr>
        <p:spPr>
          <a:xfrm flipH="1" flipV="1">
            <a:off x="1428727" y="-1"/>
            <a:ext cx="3262315" cy="3357562"/>
          </a:xfrm>
          <a:prstGeom prst="triangle">
            <a:avLst>
              <a:gd name="adj" fmla="val 51003"/>
            </a:avLst>
          </a:prstGeom>
          <a:solidFill>
            <a:srgbClr val="952A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9" name="8 Triángulo isósceles"/>
          <p:cNvSpPr/>
          <p:nvPr/>
        </p:nvSpPr>
        <p:spPr>
          <a:xfrm flipH="1" flipV="1">
            <a:off x="4572000" y="-1"/>
            <a:ext cx="3109913" cy="3429001"/>
          </a:xfrm>
          <a:prstGeom prst="triangle">
            <a:avLst>
              <a:gd name="adj" fmla="val 50657"/>
            </a:avLst>
          </a:prstGeom>
          <a:solidFill>
            <a:srgbClr val="952A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7643834" y="1"/>
            <a:ext cx="1509692" cy="3333751"/>
          </a:xfrm>
          <a:prstGeom prst="rtTriangle">
            <a:avLst/>
          </a:prstGeom>
          <a:solidFill>
            <a:srgbClr val="952A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11" name="10 Triángulo rectángulo"/>
          <p:cNvSpPr/>
          <p:nvPr/>
        </p:nvSpPr>
        <p:spPr>
          <a:xfrm>
            <a:off x="1" y="3357563"/>
            <a:ext cx="1571603" cy="3580872"/>
          </a:xfrm>
          <a:prstGeom prst="rtTriangle">
            <a:avLst/>
          </a:prstGeom>
          <a:solidFill>
            <a:srgbClr val="952A0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12" name="11 Triángulo isósceles"/>
          <p:cNvSpPr/>
          <p:nvPr/>
        </p:nvSpPr>
        <p:spPr>
          <a:xfrm>
            <a:off x="1571604" y="3500439"/>
            <a:ext cx="2962275" cy="3357562"/>
          </a:xfrm>
          <a:prstGeom prst="triangle">
            <a:avLst>
              <a:gd name="adj" fmla="val 49289"/>
            </a:avLst>
          </a:prstGeom>
          <a:solidFill>
            <a:srgbClr val="952A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13" name="12 Triángulo isósceles"/>
          <p:cNvSpPr/>
          <p:nvPr/>
        </p:nvSpPr>
        <p:spPr>
          <a:xfrm>
            <a:off x="4716464" y="3454402"/>
            <a:ext cx="2903537" cy="3407833"/>
          </a:xfrm>
          <a:prstGeom prst="triangle">
            <a:avLst>
              <a:gd name="adj" fmla="val 50000"/>
            </a:avLst>
          </a:prstGeom>
          <a:solidFill>
            <a:srgbClr val="952A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14" name="13 Triángulo rectángulo"/>
          <p:cNvSpPr/>
          <p:nvPr/>
        </p:nvSpPr>
        <p:spPr>
          <a:xfrm flipH="1">
            <a:off x="7686675" y="3621619"/>
            <a:ext cx="1493838" cy="3253316"/>
          </a:xfrm>
          <a:prstGeom prst="rtTriangle">
            <a:avLst/>
          </a:prstGeom>
          <a:solidFill>
            <a:srgbClr val="952A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 advTm="33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928794" y="428604"/>
            <a:ext cx="4572000" cy="618630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latin typeface="Agency FB" pitchFamily="34" charset="0"/>
              </a:rPr>
              <a:t>- Mi mujer quiso salir a la cubierta del yate y se golpeó con la ventana.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Escotilla.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Muchísimo y además torpe que te cagas.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Tú traes las birras, tú ginebra, tú </a:t>
            </a:r>
            <a:r>
              <a:rPr lang="es-ES" b="1" dirty="0" err="1" smtClean="0">
                <a:latin typeface="Agency FB" pitchFamily="34" charset="0"/>
              </a:rPr>
              <a:t>Fanta</a:t>
            </a:r>
            <a:r>
              <a:rPr lang="es-ES" b="1" dirty="0" smtClean="0">
                <a:latin typeface="Agency FB" pitchFamily="34" charset="0"/>
              </a:rPr>
              <a:t>, tú algo de papeo...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-¿Y yo?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Tú ron.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¿De </a:t>
            </a:r>
            <a:r>
              <a:rPr lang="es-ES" b="1" dirty="0" err="1" smtClean="0">
                <a:latin typeface="Agency FB" pitchFamily="34" charset="0"/>
              </a:rPr>
              <a:t>Suchard</a:t>
            </a:r>
            <a:r>
              <a:rPr lang="es-ES" b="1" dirty="0" smtClean="0">
                <a:latin typeface="Agency FB" pitchFamily="34" charset="0"/>
              </a:rPr>
              <a:t>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Mejor no vengas.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Capital de España?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La mayor parte en Suiza.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¿De qué signo es tu mujer?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Debe ser de exclamación, porque se pasa el día gritándome...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¿Me pone un zumo de piña?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¿Natural…?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De Pontevedra, pero no creo que eso importe...</a:t>
            </a:r>
            <a:endParaRPr lang="es-ES" b="1" dirty="0">
              <a:latin typeface="Agency FB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51AD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14348" y="928670"/>
            <a:ext cx="7715304" cy="492922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357290" y="1785926"/>
            <a:ext cx="6408737" cy="317711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928794" y="2571744"/>
            <a:ext cx="5214974" cy="1818223"/>
          </a:xfrm>
          <a:prstGeom prst="rect">
            <a:avLst/>
          </a:prstGeom>
          <a:solidFill>
            <a:srgbClr val="3CF22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 advTm="33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71736" y="642918"/>
            <a:ext cx="4572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-Camarero, ponga una de calamares a la rumana.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-Perdón, señor, será a la romana.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-Irina, cariño, dile al gilipollas éste de dónde eres...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-Profesor: ¿69 entre 3?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-Alumno: Imposible, profe.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¿Pero qué haces viendo el Canal Cocina si tú no sabes cocinar?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Bueno, tú ves cine porno y tampoco sabes follar...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Tu novia es una cachonda.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Sí, es muy simpática.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Sí, eso también.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La aceptas como esposa en la salud, en la enfermedad, en la riqueza y en la pobreza hasta que la muerte os separe?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 Sí, no, si, no, no.</a:t>
            </a:r>
            <a:endParaRPr lang="es-ES" b="1" dirty="0">
              <a:latin typeface="Agency FB" pitchFamily="34" charset="0"/>
            </a:endParaRPr>
          </a:p>
        </p:txBody>
      </p:sp>
      <p:sp>
        <p:nvSpPr>
          <p:cNvPr id="3" name="2 Triángulo rectángulo"/>
          <p:cNvSpPr/>
          <p:nvPr/>
        </p:nvSpPr>
        <p:spPr>
          <a:xfrm flipV="1">
            <a:off x="0" y="3"/>
            <a:ext cx="4355976" cy="3357558"/>
          </a:xfrm>
          <a:prstGeom prst="rt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4643438" y="2"/>
            <a:ext cx="4494802" cy="3428997"/>
          </a:xfrm>
          <a:prstGeom prst="rt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5" name="4 Triángulo rectángulo"/>
          <p:cNvSpPr/>
          <p:nvPr/>
        </p:nvSpPr>
        <p:spPr>
          <a:xfrm>
            <a:off x="0" y="3500438"/>
            <a:ext cx="4355976" cy="3357565"/>
          </a:xfrm>
          <a:prstGeom prst="rt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 flipH="1">
            <a:off x="4714876" y="3429000"/>
            <a:ext cx="4429124" cy="3429001"/>
          </a:xfrm>
          <a:prstGeom prst="rt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7" name="6 Rombo"/>
          <p:cNvSpPr/>
          <p:nvPr/>
        </p:nvSpPr>
        <p:spPr>
          <a:xfrm>
            <a:off x="0" y="-214337"/>
            <a:ext cx="9138240" cy="7286676"/>
          </a:xfrm>
          <a:prstGeom prst="diamond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>
              <a:rot lat="0" lon="0" rev="2400000"/>
            </a:lightRig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 advTm="33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85984" y="642918"/>
            <a:ext cx="4572000" cy="535531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latin typeface="Agency FB" pitchFamily="34" charset="0"/>
              </a:rPr>
              <a:t>-Hola, ¿es aquí el club de imbéciles?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-Sí, pero... ¿qué hace con todo ese estiércol?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-Vengo a abonarme.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-Dios santo, pase, será el líder.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-Me da miedo ese deporte de las espadas.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-¿Esgrima?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-No, no, más bien es miedo.</a:t>
            </a:r>
          </a:p>
          <a:p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-Me siento solo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-Yo también, sentarse es fácil.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-¿Me das una rebanadita de pastel? .. Pero así, súper chiquitita , que estoy a dieta.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-¿Así, como las otras siete?.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-Sí, </a:t>
            </a:r>
            <a:r>
              <a:rPr lang="es-ES" b="1" dirty="0" err="1" smtClean="0">
                <a:latin typeface="Agency FB" pitchFamily="34" charset="0"/>
              </a:rPr>
              <a:t>porfa</a:t>
            </a: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  No te das cuenta pero ¡TE TENGO EN EL BOTE!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-¡Deja de decir gilipolleces y REMA! ¡Subnormal!</a:t>
            </a:r>
            <a:endParaRPr lang="es-ES" b="1" dirty="0">
              <a:latin typeface="Agency FB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6763" cy="335756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630737" y="3357561"/>
            <a:ext cx="4513263" cy="350043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2700" y="3429000"/>
            <a:ext cx="4702176" cy="342900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 advTm="33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85984" y="500042"/>
            <a:ext cx="4572000" cy="618630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latin typeface="Agency FB" pitchFamily="34" charset="0"/>
              </a:rPr>
              <a:t>-Me siento solo.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-Yo también, sentarse es fácil.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-¿Me das una rebanadita de pastel? .. Pero así, súper chiquitita , que estoy a dieta.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-¿Así, como las otras siete?.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-Sí, </a:t>
            </a:r>
            <a:r>
              <a:rPr lang="es-ES" b="1" dirty="0" err="1" smtClean="0">
                <a:latin typeface="Agency FB" pitchFamily="34" charset="0"/>
              </a:rPr>
              <a:t>porfa</a:t>
            </a: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 No te das cuenta pero ¡TE TENGO EN EL BOTE!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-¡Deja de decir gilipolleces y REMA! ¡Subnormal! 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-No, no, más bien es miedo.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-Me siento solo.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-Yo también, sentarse es fácil.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-¿Me das una rebanadita de pastel? .. Pero así, súper chiquitita , que estoy a dieta.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-¿Así, como las otras siete?.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-Sí, </a:t>
            </a:r>
            <a:r>
              <a:rPr lang="es-ES" b="1" dirty="0" err="1" smtClean="0">
                <a:latin typeface="Agency FB" pitchFamily="34" charset="0"/>
              </a:rPr>
              <a:t>porfa</a:t>
            </a: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endParaRPr lang="es-ES" b="1" dirty="0" smtClean="0">
              <a:latin typeface="Agency FB" pitchFamily="34" charset="0"/>
            </a:endParaRPr>
          </a:p>
          <a:p>
            <a:r>
              <a:rPr lang="es-ES" b="1" dirty="0" smtClean="0">
                <a:latin typeface="Agency FB" pitchFamily="34" charset="0"/>
              </a:rPr>
              <a:t> No te das cuenta pero ¡TE TENGO EN EL BOTE!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-¡Deja de decir gilipolleces y REMA! ¡Subnormal!</a:t>
            </a:r>
            <a:endParaRPr lang="es-ES" b="1" dirty="0">
              <a:latin typeface="Agency FB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/>
          </a:p>
        </p:txBody>
      </p:sp>
      <p:sp>
        <p:nvSpPr>
          <p:cNvPr id="4" name="3 Rectángulo"/>
          <p:cNvSpPr/>
          <p:nvPr/>
        </p:nvSpPr>
        <p:spPr>
          <a:xfrm>
            <a:off x="571472" y="571480"/>
            <a:ext cx="7929618" cy="5643602"/>
          </a:xfrm>
          <a:prstGeom prst="rect">
            <a:avLst/>
          </a:prstGeom>
          <a:solidFill>
            <a:srgbClr val="3CF22E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071538" y="1142984"/>
            <a:ext cx="6858048" cy="4480453"/>
          </a:xfrm>
          <a:prstGeom prst="rect">
            <a:avLst/>
          </a:prstGeom>
          <a:solidFill>
            <a:srgbClr val="351AD8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3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357422" y="1142984"/>
            <a:ext cx="4572000" cy="535531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</a:t>
            </a:r>
            <a:r>
              <a:rPr lang="es-ES" b="1" dirty="0" err="1" smtClean="0">
                <a:latin typeface="Agency FB" pitchFamily="34" charset="0"/>
              </a:rPr>
              <a:t>Shhhhh.</a:t>
            </a:r>
            <a:r>
              <a:rPr lang="es-ES" b="1" dirty="0" smtClean="0">
                <a:latin typeface="Agency FB" pitchFamily="34" charset="0"/>
              </a:rPr>
              <a:t> -</a:t>
            </a:r>
            <a:r>
              <a:rPr lang="es-ES" b="1" dirty="0" err="1" smtClean="0">
                <a:latin typeface="Agency FB" pitchFamily="34" charset="0"/>
              </a:rPr>
              <a:t>Shhhhht.</a:t>
            </a:r>
            <a:r>
              <a:rPr lang="es-ES" b="1" dirty="0" smtClean="0">
                <a:latin typeface="Agency FB" pitchFamily="34" charset="0"/>
              </a:rPr>
              <a:t> -</a:t>
            </a:r>
            <a:r>
              <a:rPr lang="es-ES" b="1" dirty="0" err="1" smtClean="0">
                <a:latin typeface="Agency FB" pitchFamily="34" charset="0"/>
              </a:rPr>
              <a:t>Shhhhh.</a:t>
            </a:r>
            <a:r>
              <a:rPr lang="es-ES" b="1" dirty="0" smtClean="0">
                <a:latin typeface="Agency FB" pitchFamily="34" charset="0"/>
              </a:rPr>
              <a:t> -</a:t>
            </a:r>
            <a:r>
              <a:rPr lang="es-ES" b="1" dirty="0" err="1" smtClean="0">
                <a:latin typeface="Agency FB" pitchFamily="34" charset="0"/>
              </a:rPr>
              <a:t>Shhhhht.</a:t>
            </a:r>
            <a:r>
              <a:rPr lang="es-ES" b="1" dirty="0" smtClean="0">
                <a:latin typeface="Agency FB" pitchFamily="34" charset="0"/>
              </a:rPr>
              <a:t> -</a:t>
            </a:r>
            <a:r>
              <a:rPr lang="es-ES" b="1" dirty="0" err="1" smtClean="0">
                <a:latin typeface="Agency FB" pitchFamily="34" charset="0"/>
              </a:rPr>
              <a:t>Shhhhh.</a:t>
            </a:r>
            <a:r>
              <a:rPr lang="es-ES" b="1" dirty="0" smtClean="0">
                <a:latin typeface="Agency FB" pitchFamily="34" charset="0"/>
              </a:rPr>
              <a:t> -</a:t>
            </a:r>
            <a:r>
              <a:rPr lang="es-ES" b="1" dirty="0" err="1" smtClean="0">
                <a:latin typeface="Agency FB" pitchFamily="34" charset="0"/>
              </a:rPr>
              <a:t>Shhhhht.</a:t>
            </a:r>
            <a:r>
              <a:rPr lang="es-ES" b="1" dirty="0" smtClean="0">
                <a:latin typeface="Agency FB" pitchFamily="34" charset="0"/>
              </a:rPr>
              <a:t> (Discusión entre una cobra y una bibliotecaria.) ______________________ Si la energía ni se crea ni se destruye, ¿QUÉ COJONES NOS ESTÁ COBRANDO IBERDROLA?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-¿Es grave Doctor?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-¿Ha oído ese refrán que dice que lo que no mata engorda?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-Sí.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-Pues ha debido comer alguna cosa que no engorda.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-Hola, ¿es aquí el club de imbéciles?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-Sí, pero... ¿qué hace con todo ese estiércol?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-Vengo a abonarme.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-Dios santo, pase, será el líder.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endParaRPr lang="es-ES" b="1" dirty="0">
              <a:latin typeface="Agency FB" pitchFamily="34" charset="0"/>
            </a:endParaRPr>
          </a:p>
        </p:txBody>
      </p:sp>
      <p:sp>
        <p:nvSpPr>
          <p:cNvPr id="3" name="2 Triángulo isósceles"/>
          <p:cNvSpPr/>
          <p:nvPr/>
        </p:nvSpPr>
        <p:spPr>
          <a:xfrm flipV="1">
            <a:off x="0" y="0"/>
            <a:ext cx="9144000" cy="3400644"/>
          </a:xfrm>
          <a:prstGeom prst="triangle">
            <a:avLst>
              <a:gd name="adj" fmla="val 50449"/>
            </a:avLst>
          </a:prstGeom>
          <a:solidFill>
            <a:srgbClr val="3CF22E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4" name="3 Triángulo isósceles"/>
          <p:cNvSpPr/>
          <p:nvPr/>
        </p:nvSpPr>
        <p:spPr>
          <a:xfrm rot="5400000" flipH="1">
            <a:off x="-1125875" y="1090468"/>
            <a:ext cx="6893412" cy="4641658"/>
          </a:xfrm>
          <a:prstGeom prst="triangle">
            <a:avLst>
              <a:gd name="adj" fmla="val 49584"/>
            </a:avLst>
          </a:prstGeom>
          <a:solidFill>
            <a:srgbClr val="3CF22E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5" name="4 Triángulo isósceles"/>
          <p:cNvSpPr/>
          <p:nvPr/>
        </p:nvSpPr>
        <p:spPr>
          <a:xfrm rot="16200000">
            <a:off x="3431116" y="1107012"/>
            <a:ext cx="6857969" cy="4644009"/>
          </a:xfrm>
          <a:prstGeom prst="triangle">
            <a:avLst>
              <a:gd name="adj" fmla="val 49584"/>
            </a:avLst>
          </a:prstGeom>
          <a:solidFill>
            <a:srgbClr val="3CF22E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6" name="5 Triángulo isósceles"/>
          <p:cNvSpPr/>
          <p:nvPr/>
        </p:nvSpPr>
        <p:spPr>
          <a:xfrm>
            <a:off x="1" y="3429001"/>
            <a:ext cx="9144000" cy="3429000"/>
          </a:xfrm>
          <a:prstGeom prst="triangle">
            <a:avLst>
              <a:gd name="adj" fmla="val 49775"/>
            </a:avLst>
          </a:prstGeom>
          <a:solidFill>
            <a:srgbClr val="3CF22E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 advTm="33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2071670" y="2714620"/>
            <a:ext cx="4929223" cy="1754326"/>
          </a:xfrm>
          <a:prstGeom prst="rect">
            <a:avLst/>
          </a:prstGeom>
          <a:solidFill>
            <a:srgbClr val="CC0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_tradnl" sz="5400" b="1" dirty="0" smtClean="0">
                <a:solidFill>
                  <a:srgbClr val="FFFF00"/>
                </a:solidFill>
                <a:latin typeface="Franklin Gothic Heavy" pitchFamily="34" charset="0"/>
                <a:cs typeface="Arial" charset="0"/>
              </a:rPr>
              <a:t>QUE </a:t>
            </a:r>
            <a:r>
              <a:rPr lang="es-ES_tradnl" sz="5400" b="1" dirty="0">
                <a:solidFill>
                  <a:srgbClr val="FFFF00"/>
                </a:solidFill>
                <a:latin typeface="Franklin Gothic Heavy" pitchFamily="34" charset="0"/>
                <a:cs typeface="Arial" charset="0"/>
              </a:rPr>
              <a:t>TENGAS </a:t>
            </a:r>
          </a:p>
          <a:p>
            <a:pPr algn="ctr"/>
            <a:r>
              <a:rPr lang="es-ES_tradnl" sz="5400" b="1" dirty="0">
                <a:solidFill>
                  <a:srgbClr val="FFFF00"/>
                </a:solidFill>
                <a:latin typeface="Franklin Gothic Heavy" pitchFamily="34" charset="0"/>
                <a:cs typeface="Arial" charset="0"/>
              </a:rPr>
              <a:t>UN BUEN DIA</a:t>
            </a:r>
            <a:endParaRPr lang="es-ES" sz="5400" b="1" dirty="0">
              <a:solidFill>
                <a:srgbClr val="FFFF00"/>
              </a:solidFill>
              <a:latin typeface="Franklin Gothic Heavy" pitchFamily="34" charset="0"/>
              <a:cs typeface="Arial" charset="0"/>
            </a:endParaRPr>
          </a:p>
        </p:txBody>
      </p:sp>
      <p:pic>
        <p:nvPicPr>
          <p:cNvPr id="21507" name="Picture 3" descr="TgC_barra2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5400000">
            <a:off x="-3339306" y="3339307"/>
            <a:ext cx="6858000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4" descr="TgC_barra2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5" descr="TgC_barra2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6" descr="TgC_barra2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5400000">
            <a:off x="5625307" y="3339307"/>
            <a:ext cx="6858000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7" descr="78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1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Picture 8" descr="78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742113"/>
            <a:ext cx="9144000" cy="11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9" descr="78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75024" y="3375026"/>
            <a:ext cx="6858000" cy="10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4" name="Picture 10" descr="78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61025" y="3375026"/>
            <a:ext cx="6858000" cy="10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41" name="Text Box 13"/>
          <p:cNvSpPr txBox="1">
            <a:spLocks noChangeArrowheads="1"/>
          </p:cNvSpPr>
          <p:nvPr/>
        </p:nvSpPr>
        <p:spPr bwMode="auto">
          <a:xfrm>
            <a:off x="2786050" y="5000636"/>
            <a:ext cx="3500462" cy="923330"/>
          </a:xfrm>
          <a:prstGeom prst="rect">
            <a:avLst/>
          </a:prstGeom>
          <a:solidFill>
            <a:srgbClr val="CC00CC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endParaRPr lang="es-ES" sz="5400" b="1" i="1">
              <a:solidFill>
                <a:schemeClr val="folHlink"/>
              </a:solidFill>
              <a:latin typeface="Forte" pitchFamily="66" charset="0"/>
              <a:cs typeface="Arial" charset="0"/>
            </a:endParaRPr>
          </a:p>
        </p:txBody>
      </p:sp>
      <p:sp>
        <p:nvSpPr>
          <p:cNvPr id="21519" name="WordArt 15" descr="rainbow"/>
          <p:cNvSpPr>
            <a:spLocks noChangeArrowheads="1" noChangeShapeType="1" noTextEdit="1"/>
          </p:cNvSpPr>
          <p:nvPr/>
        </p:nvSpPr>
        <p:spPr bwMode="auto">
          <a:xfrm>
            <a:off x="3000364" y="5214950"/>
            <a:ext cx="3168650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sp>
        <p:nvSpPr>
          <p:cNvPr id="2" name="Text Box 13"/>
          <p:cNvSpPr txBox="1">
            <a:spLocks noChangeArrowheads="1"/>
          </p:cNvSpPr>
          <p:nvPr/>
        </p:nvSpPr>
        <p:spPr bwMode="auto">
          <a:xfrm>
            <a:off x="827088" y="549275"/>
            <a:ext cx="7459688" cy="1569660"/>
          </a:xfrm>
          <a:prstGeom prst="rect">
            <a:avLst/>
          </a:prstGeom>
          <a:solidFill>
            <a:srgbClr val="CC00CC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endParaRPr lang="es-ES" sz="9600" b="1" i="1">
              <a:solidFill>
                <a:schemeClr val="folHlink"/>
              </a:solidFill>
              <a:latin typeface="Forte" pitchFamily="66" charset="0"/>
              <a:cs typeface="Arial" charset="0"/>
            </a:endParaRPr>
          </a:p>
        </p:txBody>
      </p:sp>
      <p:sp>
        <p:nvSpPr>
          <p:cNvPr id="21524" name="WordArt 20" descr="rainbow"/>
          <p:cNvSpPr>
            <a:spLocks noChangeArrowheads="1" noChangeShapeType="1" noTextEdit="1"/>
          </p:cNvSpPr>
          <p:nvPr/>
        </p:nvSpPr>
        <p:spPr bwMode="auto">
          <a:xfrm>
            <a:off x="1214414" y="836613"/>
            <a:ext cx="6740549" cy="129540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UN FUERTE ABRAZO</a:t>
            </a:r>
            <a:endParaRPr lang="es-ES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pic>
        <p:nvPicPr>
          <p:cNvPr id="22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57158" y="5715016"/>
            <a:ext cx="688145" cy="76698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Tm="11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4813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400"/>
                            </p:stCondLst>
                            <p:childTnLst>
                              <p:par>
                                <p:cTn id="15" presetID="2" presetClass="entr" presetSubtype="3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400"/>
                            </p:stCondLst>
                            <p:childTnLst>
                              <p:par>
                                <p:cTn id="20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5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900"/>
                            </p:stCondLst>
                            <p:childTnLst>
                              <p:par>
                                <p:cTn id="26" presetID="2" presetClass="entr" presetSubtype="3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900"/>
                            </p:stCondLst>
                            <p:childTnLst>
                              <p:par>
                                <p:cTn id="3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animBg="1"/>
      <p:bldP spid="48141" grpId="0" animBg="1"/>
      <p:bldP spid="48141" grpId="1" animBg="1"/>
      <p:bldP spid="2" grpId="0" animBg="1"/>
      <p:bldP spid="2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HISTES PARA LIST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CHISTES PARA LISTOS</Template>
  <TotalTime>19</TotalTime>
  <Words>214</Words>
  <Application>Microsoft Office PowerPoint</Application>
  <PresentationFormat>Presentación en pantalla (4:3)</PresentationFormat>
  <Paragraphs>33</Paragraphs>
  <Slides>13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CHISTES PARA LISTOS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18</cp:revision>
  <dcterms:created xsi:type="dcterms:W3CDTF">2016-03-05T16:59:27Z</dcterms:created>
  <dcterms:modified xsi:type="dcterms:W3CDTF">2016-03-05T17:18:29Z</dcterms:modified>
</cp:coreProperties>
</file>