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7"/>
  </p:notesMasterIdLst>
  <p:sldIdLst>
    <p:sldId id="377" r:id="rId3"/>
    <p:sldId id="503" r:id="rId4"/>
    <p:sldId id="504" r:id="rId5"/>
    <p:sldId id="533" r:id="rId6"/>
    <p:sldId id="508" r:id="rId7"/>
    <p:sldId id="507" r:id="rId8"/>
    <p:sldId id="505" r:id="rId9"/>
    <p:sldId id="509" r:id="rId10"/>
    <p:sldId id="506" r:id="rId11"/>
    <p:sldId id="510" r:id="rId12"/>
    <p:sldId id="511" r:id="rId13"/>
    <p:sldId id="513" r:id="rId14"/>
    <p:sldId id="514" r:id="rId15"/>
    <p:sldId id="515" r:id="rId16"/>
    <p:sldId id="516" r:id="rId17"/>
    <p:sldId id="517" r:id="rId18"/>
    <p:sldId id="512" r:id="rId19"/>
    <p:sldId id="518" r:id="rId20"/>
    <p:sldId id="519" r:id="rId21"/>
    <p:sldId id="520" r:id="rId22"/>
    <p:sldId id="521" r:id="rId23"/>
    <p:sldId id="522" r:id="rId24"/>
    <p:sldId id="523" r:id="rId25"/>
    <p:sldId id="524" r:id="rId26"/>
    <p:sldId id="525" r:id="rId27"/>
    <p:sldId id="526" r:id="rId28"/>
    <p:sldId id="527" r:id="rId29"/>
    <p:sldId id="528" r:id="rId30"/>
    <p:sldId id="529" r:id="rId31"/>
    <p:sldId id="530" r:id="rId32"/>
    <p:sldId id="531" r:id="rId33"/>
    <p:sldId id="532" r:id="rId34"/>
    <p:sldId id="378" r:id="rId35"/>
    <p:sldId id="534" r:id="rId36"/>
  </p:sldIdLst>
  <p:sldSz cx="11269663" cy="76327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9Qvcp2ftPLil8e9iv1OFcQ" hashData="kukqnCrXIHQEx6eMQsvKB1kCSu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C2C04"/>
    <a:srgbClr val="0F5D3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50" d="100"/>
          <a:sy n="50" d="100"/>
        </p:scale>
        <p:origin x="-1602" y="-762"/>
      </p:cViewPr>
      <p:guideLst>
        <p:guide orient="horz" pos="2405"/>
        <p:guide pos="355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52D298-FFA8-48C3-A663-6D9ECF3D242D}" type="datetimeFigureOut">
              <a:rPr lang="es-ES" smtClean="0"/>
              <a:pPr/>
              <a:t>02/01/2017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898525" y="685800"/>
            <a:ext cx="50609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B6C893-7007-41EF-8A9F-BD20465E14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45225" y="2371085"/>
            <a:ext cx="9579215" cy="1636084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90451" y="4325201"/>
            <a:ext cx="7888764" cy="195057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02/01/2017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02/01/2017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0226" y="4904720"/>
            <a:ext cx="9579215" cy="1515939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90226" y="3235066"/>
            <a:ext cx="9579215" cy="1669653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02/01/2017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63483" y="1780968"/>
            <a:ext cx="4977436" cy="503722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728745" y="1780968"/>
            <a:ext cx="4977436" cy="503722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02/01/2017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3488" y="1708526"/>
            <a:ext cx="4979392" cy="71203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63488" y="2420554"/>
            <a:ext cx="4979392" cy="439763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724838" y="1708526"/>
            <a:ext cx="4981347" cy="71203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724838" y="2420554"/>
            <a:ext cx="4981347" cy="439763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02/01/2017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02/01/2017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02/01/2017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63488" y="303898"/>
            <a:ext cx="3707642" cy="129331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406130" y="303896"/>
            <a:ext cx="6300056" cy="651429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63488" y="1597218"/>
            <a:ext cx="3707642" cy="522097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02/01/2017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208933" y="5342891"/>
            <a:ext cx="6761798" cy="63075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208933" y="681997"/>
            <a:ext cx="6761798" cy="457962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208933" y="5973649"/>
            <a:ext cx="6761798" cy="89578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02/01/2017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02/01/2017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170511" y="305663"/>
            <a:ext cx="2535675" cy="651253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63484" y="305663"/>
            <a:ext cx="7419194" cy="651253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02/01/2017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45225" y="2371086"/>
            <a:ext cx="9579214" cy="1636083"/>
          </a:xfrm>
          <a:prstGeom prst="rect">
            <a:avLst/>
          </a:prstGeom>
        </p:spPr>
        <p:txBody>
          <a:bodyPr lIns="107997" tIns="53997" rIns="107997" bIns="53997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90450" y="4325198"/>
            <a:ext cx="7888764" cy="1950579"/>
          </a:xfrm>
          <a:prstGeom prst="rect">
            <a:avLst/>
          </a:prstGeom>
        </p:spPr>
        <p:txBody>
          <a:bodyPr lIns="107997" tIns="53997" rIns="107997" bIns="53997"/>
          <a:lstStyle>
            <a:lvl1pPr marL="0" indent="0" algn="ctr">
              <a:buNone/>
              <a:defRPr/>
            </a:lvl1pPr>
            <a:lvl2pPr marL="539983" indent="0" algn="ctr">
              <a:buNone/>
              <a:defRPr/>
            </a:lvl2pPr>
            <a:lvl3pPr marL="1079965" indent="0" algn="ctr">
              <a:buNone/>
              <a:defRPr/>
            </a:lvl3pPr>
            <a:lvl4pPr marL="1619948" indent="0" algn="ctr">
              <a:buNone/>
              <a:defRPr/>
            </a:lvl4pPr>
            <a:lvl5pPr marL="2159933" indent="0" algn="ctr">
              <a:buNone/>
              <a:defRPr/>
            </a:lvl5pPr>
            <a:lvl6pPr marL="2699915" indent="0" algn="ctr">
              <a:buNone/>
              <a:defRPr/>
            </a:lvl6pPr>
            <a:lvl7pPr marL="3239898" indent="0" algn="ctr">
              <a:buNone/>
              <a:defRPr/>
            </a:lvl7pPr>
            <a:lvl8pPr marL="3779880" indent="0" algn="ctr">
              <a:buNone/>
              <a:defRPr/>
            </a:lvl8pPr>
            <a:lvl9pPr marL="4319863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63484" y="305665"/>
            <a:ext cx="10142697" cy="12721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3484" y="1780968"/>
            <a:ext cx="10142697" cy="50372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63490" y="7074384"/>
            <a:ext cx="2629588" cy="4063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D354C7-5959-4C7D-94DD-666EBFEED782}" type="datetimeFigureOut">
              <a:rPr lang="es-ES" smtClean="0"/>
              <a:pPr/>
              <a:t>02/01/2017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850474" y="7074384"/>
            <a:ext cx="3568727" cy="4063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076597" y="7074384"/>
            <a:ext cx="2629588" cy="4063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randomBar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63483" y="6950704"/>
            <a:ext cx="2629588" cy="5300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8009" tIns="54004" rIns="108009" bIns="54004" numCol="1" anchor="t" anchorCtr="0" compatLnSpc="1">
            <a:prstTxWarp prst="textNoShape">
              <a:avLst/>
            </a:prstTxWarp>
          </a:bodyPr>
          <a:lstStyle>
            <a:lvl1pPr>
              <a:defRPr sz="17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5pPr>
      <a:lvl6pPr marL="540045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6pPr>
      <a:lvl7pPr marL="1080089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7pPr>
      <a:lvl8pPr marL="1620134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8pPr>
      <a:lvl9pPr marL="2160179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405033" indent="-405033" algn="l" rtl="0" fontAlgn="base">
        <a:spcBef>
          <a:spcPct val="20000"/>
        </a:spcBef>
        <a:spcAft>
          <a:spcPct val="0"/>
        </a:spcAft>
        <a:buChar char="•"/>
        <a:defRPr sz="3800">
          <a:solidFill>
            <a:schemeClr val="tx1"/>
          </a:solidFill>
          <a:latin typeface="+mn-lt"/>
          <a:ea typeface="+mn-ea"/>
          <a:cs typeface="+mn-cs"/>
        </a:defRPr>
      </a:lvl1pPr>
      <a:lvl2pPr marL="877573" indent="-337528" algn="l" rtl="0" fontAlgn="base">
        <a:spcBef>
          <a:spcPct val="20000"/>
        </a:spcBef>
        <a:spcAft>
          <a:spcPct val="0"/>
        </a:spcAft>
        <a:buChar char="–"/>
        <a:defRPr sz="3300">
          <a:solidFill>
            <a:schemeClr val="tx1"/>
          </a:solidFill>
          <a:latin typeface="+mn-lt"/>
          <a:cs typeface="+mn-cs"/>
        </a:defRPr>
      </a:lvl2pPr>
      <a:lvl3pPr marL="1350112" indent="-270022" algn="l" rtl="0" fontAlgn="base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cs typeface="+mn-cs"/>
        </a:defRPr>
      </a:lvl3pPr>
      <a:lvl4pPr marL="1890156" indent="-270022" algn="l" rtl="0" fontAlgn="base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  <a:cs typeface="+mn-cs"/>
        </a:defRPr>
      </a:lvl4pPr>
      <a:lvl5pPr marL="2430201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5pPr>
      <a:lvl6pPr marL="2970246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6pPr>
      <a:lvl7pPr marL="3510290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7pPr>
      <a:lvl8pPr marL="4050335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8pPr>
      <a:lvl9pPr marL="4590379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0045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0089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0134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60179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00223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40268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80312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20357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43.jpe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13" Type="http://schemas.openxmlformats.org/officeDocument/2006/relationships/image" Target="../media/image49.png"/><Relationship Id="rId18" Type="http://schemas.openxmlformats.org/officeDocument/2006/relationships/image" Target="../media/image52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1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5.png"/><Relationship Id="rId11" Type="http://schemas.openxmlformats.org/officeDocument/2006/relationships/image" Target="../media/image48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0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4.png"/><Relationship Id="rId9" Type="http://schemas.openxmlformats.org/officeDocument/2006/relationships/image" Target="../media/image47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3" descr="illusion-013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11269663" cy="7653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773456" y="3773464"/>
            <a:ext cx="7632700" cy="857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410422" y="3773466"/>
            <a:ext cx="76327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" y="0"/>
            <a:ext cx="11269663" cy="77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" y="7549579"/>
            <a:ext cx="11269663" cy="8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00380" y="6245243"/>
            <a:ext cx="762419" cy="853629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440721" y="5088487"/>
            <a:ext cx="3318072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705741" y="2030400"/>
            <a:ext cx="8143932" cy="5602300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CARTELES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HONESTOS</a:t>
            </a:r>
            <a:endParaRPr lang="es-ES" sz="1600" kern="10" dirty="0" smtClean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pic>
        <p:nvPicPr>
          <p:cNvPr id="14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23000"/>
          </a:blip>
          <a:srcRect/>
          <a:stretch>
            <a:fillRect/>
          </a:stretch>
        </p:blipFill>
        <p:spPr bwMode="auto">
          <a:xfrm>
            <a:off x="1134237" y="6173804"/>
            <a:ext cx="2475822" cy="1039579"/>
          </a:xfrm>
          <a:prstGeom prst="rect">
            <a:avLst/>
          </a:prstGeom>
          <a:noFill/>
        </p:spPr>
      </p:pic>
      <p:pic>
        <p:nvPicPr>
          <p:cNvPr id="15" name="Picture 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6234" y="851087"/>
            <a:ext cx="1263923" cy="805674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21244" y="209952"/>
            <a:ext cx="962617" cy="11873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15 CuadroTexto"/>
          <p:cNvSpPr txBox="1"/>
          <p:nvPr/>
        </p:nvSpPr>
        <p:spPr>
          <a:xfrm>
            <a:off x="5992021" y="6459556"/>
            <a:ext cx="5000660" cy="58477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rgbClr val="FF0000"/>
                </a:solidFill>
                <a:latin typeface="Arial Black" pitchFamily="34" charset="0"/>
              </a:rPr>
              <a:t>PÁSALAS TODAS  TÚ</a:t>
            </a:r>
            <a:endParaRPr lang="es-ES" sz="3200" b="1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slow">
    <p:randomBar dir="vert"/>
    <p:sndAc>
      <p:stSnd>
        <p:snd r:embed="rId2" name="Andalusian Night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348683" y="1816086"/>
            <a:ext cx="6916029" cy="3802382"/>
          </a:xfrm>
          <a:prstGeom prst="rect">
            <a:avLst/>
          </a:prstGeom>
        </p:spPr>
        <p:txBody>
          <a:bodyPr wrap="square" lIns="108009" tIns="54004" rIns="108009" bIns="54004">
            <a:spAutoFit/>
          </a:bodyPr>
          <a:lstStyle/>
          <a:p>
            <a:pPr algn="ctr"/>
            <a:r>
              <a:rPr lang="es-ES" sz="6000" dirty="0" smtClean="0">
                <a:solidFill>
                  <a:srgbClr val="FF0000"/>
                </a:solidFill>
                <a:latin typeface="Arial Black" pitchFamily="34" charset="0"/>
              </a:rPr>
              <a:t>Carteles </a:t>
            </a:r>
            <a:r>
              <a:rPr lang="es-ES" sz="6000" dirty="0">
                <a:solidFill>
                  <a:srgbClr val="FF0000"/>
                </a:solidFill>
                <a:latin typeface="Arial Black" pitchFamily="34" charset="0"/>
              </a:rPr>
              <a:t>de personas que </a:t>
            </a:r>
            <a:endParaRPr lang="es-ES" sz="6000" dirty="0" smtClean="0">
              <a:solidFill>
                <a:srgbClr val="FF0000"/>
              </a:solidFill>
              <a:latin typeface="Arial Black" pitchFamily="34" charset="0"/>
            </a:endParaRPr>
          </a:p>
          <a:p>
            <a:pPr algn="ctr"/>
            <a:r>
              <a:rPr lang="es-ES" sz="6000" dirty="0" smtClean="0">
                <a:solidFill>
                  <a:srgbClr val="FF0000"/>
                </a:solidFill>
                <a:latin typeface="Arial Black" pitchFamily="34" charset="0"/>
              </a:rPr>
              <a:t>son </a:t>
            </a:r>
            <a:r>
              <a:rPr lang="es-ES" sz="6000" dirty="0">
                <a:solidFill>
                  <a:srgbClr val="FF0000"/>
                </a:solidFill>
                <a:latin typeface="Arial Black" pitchFamily="34" charset="0"/>
              </a:rPr>
              <a:t>demasiado HONESTAS</a:t>
            </a:r>
          </a:p>
        </p:txBody>
      </p:sp>
      <p:pic>
        <p:nvPicPr>
          <p:cNvPr id="3" name="Picture 3" descr="illusion-015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11269663" cy="7653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2348683" y="1958962"/>
            <a:ext cx="7675199" cy="3987047"/>
          </a:xfrm>
          <a:prstGeom prst="rect">
            <a:avLst/>
          </a:prstGeom>
        </p:spPr>
        <p:txBody>
          <a:bodyPr wrap="square" lIns="108009" tIns="54004" rIns="108009" bIns="54004">
            <a:spAutoFit/>
          </a:bodyPr>
          <a:lstStyle/>
          <a:p>
            <a:r>
              <a:rPr lang="es-ES" sz="2800" b="1" dirty="0">
                <a:solidFill>
                  <a:srgbClr val="FF0000"/>
                </a:solidFill>
                <a:latin typeface="Agency FB" pitchFamily="34" charset="0"/>
              </a:rPr>
              <a:t>La honestidad verdaderamente es una virtud, un valor que cada vez menos personas poseen, por eso es refrescante cuando conoces a alguien sincero que te dice la verdad aunque te duela, claro que hasta decir la verdad tiene su truco, hay que saber cómo decirla.</a:t>
            </a:r>
          </a:p>
          <a:p>
            <a:r>
              <a:rPr lang="es-ES" sz="2800" b="1" dirty="0">
                <a:solidFill>
                  <a:srgbClr val="FF0000"/>
                </a:solidFill>
                <a:latin typeface="Agency FB" pitchFamily="34" charset="0"/>
              </a:rPr>
              <a:t>En estas 29 imágenes que te mostramos te darás cuenta que, así como hay personas hipócritas, también hay algunas brutalmente honestas y definitivamente que no tienen nada de tacto para decir lo que piensan</a:t>
            </a:r>
            <a:r>
              <a:rPr lang="es-ES" sz="2800" b="1" dirty="0" smtClean="0">
                <a:solidFill>
                  <a:srgbClr val="FF0000"/>
                </a:solidFill>
                <a:latin typeface="Agency FB" pitchFamily="34" charset="0"/>
              </a:rPr>
              <a:t>.</a:t>
            </a:r>
            <a:endParaRPr lang="es-ES" sz="2800" b="1" dirty="0">
              <a:solidFill>
                <a:srgbClr val="FF0000"/>
              </a:solidFill>
              <a:latin typeface="Agency FB" pitchFamily="34" charset="0"/>
            </a:endParaRPr>
          </a:p>
        </p:txBody>
      </p:sp>
      <p:pic>
        <p:nvPicPr>
          <p:cNvPr id="3" name="Picture 3" descr="illusion-015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11269663" cy="7653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-21202"/>
            <a:ext cx="11269663" cy="7653902"/>
          </a:xfrm>
          <a:prstGeom prst="rect">
            <a:avLst/>
          </a:prstGeom>
          <a:noFill/>
          <a:ln>
            <a:gradFill>
              <a:gsLst>
                <a:gs pos="0">
                  <a:schemeClr val="accent1">
                    <a:shade val="30000"/>
                    <a:satMod val="115000"/>
                  </a:schemeClr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lin ang="5400000" scaled="0"/>
            </a:gradFill>
          </a:ln>
        </p:spPr>
      </p:pic>
      <p:pic>
        <p:nvPicPr>
          <p:cNvPr id="43010" name="Picture 2" descr="h27"/>
          <p:cNvPicPr>
            <a:picLocks noChangeAspect="1" noChangeArrowheads="1"/>
          </p:cNvPicPr>
          <p:nvPr/>
        </p:nvPicPr>
        <p:blipFill>
          <a:blip r:embed="rId3"/>
          <a:srcRect l="9978" t="12513" r="10842" b="9555"/>
          <a:stretch>
            <a:fillRect/>
          </a:stretch>
        </p:blipFill>
        <p:spPr bwMode="auto">
          <a:xfrm>
            <a:off x="1419989" y="958830"/>
            <a:ext cx="9001188" cy="607223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23554" name="Picture 2" descr="h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72813" y="477021"/>
            <a:ext cx="7483813" cy="667646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6146" name="Picture 2" descr="h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6274" y="397513"/>
            <a:ext cx="10125159" cy="688952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9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67881" y="-85765"/>
            <a:ext cx="11509785" cy="7898185"/>
          </a:xfrm>
          <a:prstGeom prst="rect">
            <a:avLst/>
          </a:prstGeom>
          <a:noFill/>
        </p:spPr>
      </p:pic>
      <p:pic>
        <p:nvPicPr>
          <p:cNvPr id="8194" name="Picture 2" descr="h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34501" y="0"/>
            <a:ext cx="4992504" cy="803026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5122" name="Picture 2" descr="h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77245" y="0"/>
            <a:ext cx="6339185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5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11269663" cy="7653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0" name="Picture 2" descr="h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4171" y="530202"/>
            <a:ext cx="9846990" cy="666915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4098" name="Picture 2" descr="h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91559" y="0"/>
            <a:ext cx="6251185" cy="777862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5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11269663" cy="7653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 descr="h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7849" y="556529"/>
            <a:ext cx="10148365" cy="654597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5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11269663" cy="7653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h1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77173" y="318005"/>
            <a:ext cx="6163094" cy="701956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5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11269663" cy="7653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8" name="Picture 2" descr="carteles-honestos-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6275" y="636037"/>
            <a:ext cx="9861024" cy="637311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5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11269663" cy="7653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2" name="Picture 2" descr="h1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81531" y="238497"/>
            <a:ext cx="4402243" cy="709891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26626" name="Picture 2" descr="h1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77245" y="244450"/>
            <a:ext cx="7219678" cy="707619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27650" name="Picture 2" descr="carteles-honestos-18-496x70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53261" y="0"/>
            <a:ext cx="5989021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4.bp.blogspot.com/-Ftpy6cIxwPo/TzMs-fwIrgI/AAAAAAAACV8/_z1VmN7c5n8/s1600/0k0289_gif-sicodelicos-18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2050" name="Picture 2" descr="h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6274" y="477020"/>
            <a:ext cx="10073361" cy="674802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0185" y="477020"/>
            <a:ext cx="10390511" cy="636062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4.bp.blogspot.com/-Ftpy6cIxwPo/TzMs-fwIrgI/AAAAAAAACV8/_z1VmN7c5n8/s1600/0k0289_gif-sicodelicos-18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29698" name="Picture 2" descr="h1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60858" y="318005"/>
            <a:ext cx="8024987" cy="707619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1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0185" y="795052"/>
            <a:ext cx="10261476" cy="5963089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1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8230" y="477021"/>
            <a:ext cx="10157453" cy="6599151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4">
                <a:tint val="45000"/>
                <a:satMod val="400000"/>
              </a:schemeClr>
            </a:duotone>
            <a:lum bright="-42000"/>
          </a:blip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  <p:pic>
        <p:nvPicPr>
          <p:cNvPr id="32770" name="Picture 2" descr="h1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4544" y="397513"/>
            <a:ext cx="8804486" cy="682177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lh6.googleusercontent.com/-FlXl8buKPr4/UzzVbTuPtgI/AAAAAAAATTY/jPvxxfhZudk/s500-no/2b3c2a6610.gif"/>
          <p:cNvPicPr>
            <a:picLocks noChangeAspect="1" noChangeArrowheads="1" noCrop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437530" y="-1898690"/>
            <a:ext cx="14287600" cy="11572956"/>
          </a:xfrm>
          <a:prstGeom prst="rect">
            <a:avLst/>
          </a:prstGeom>
          <a:noFill/>
        </p:spPr>
      </p:pic>
      <p:pic>
        <p:nvPicPr>
          <p:cNvPr id="33794" name="Picture 2" descr="h1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84768" y="397513"/>
            <a:ext cx="7659903" cy="686530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4">
                <a:tint val="45000"/>
                <a:satMod val="400000"/>
              </a:schemeClr>
            </a:duotone>
            <a:lum bright="-42000"/>
          </a:blip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  <p:pic>
        <p:nvPicPr>
          <p:cNvPr id="34818" name="Picture 2" descr="h1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13037" y="-43920"/>
            <a:ext cx="6691409" cy="767662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4.bp.blogspot.com/-Ftpy6cIxwPo/TzMs-fwIrgI/AAAAAAAACV8/_z1VmN7c5n8/s1600/0k0289_gif-sicodelicos-18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35842" name="Picture 2" descr="h2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4544" y="397513"/>
            <a:ext cx="8452247" cy="6975441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musicfromthesoul.net/images/espiral_ok.gif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lum bright="-50000" contrast="41000"/>
          </a:blip>
          <a:srcRect/>
          <a:stretch>
            <a:fillRect/>
          </a:stretch>
        </p:blipFill>
        <p:spPr bwMode="auto">
          <a:xfrm rot="5400000">
            <a:off x="1818485" y="-1818482"/>
            <a:ext cx="7632703" cy="11269668"/>
          </a:xfrm>
          <a:prstGeom prst="rect">
            <a:avLst/>
          </a:prstGeom>
          <a:noFill/>
        </p:spPr>
      </p:pic>
      <p:pic>
        <p:nvPicPr>
          <p:cNvPr id="36866" name="Picture 2" descr="h2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6274" y="636036"/>
            <a:ext cx="9936489" cy="628112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h2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0185" y="556528"/>
            <a:ext cx="10537653" cy="6599151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h23"/>
          <p:cNvPicPr>
            <a:picLocks noChangeAspect="1" noChangeArrowheads="1"/>
          </p:cNvPicPr>
          <p:nvPr/>
        </p:nvPicPr>
        <p:blipFill>
          <a:blip r:embed="rId2"/>
          <a:srcRect b="7142"/>
          <a:stretch>
            <a:fillRect/>
          </a:stretch>
        </p:blipFill>
        <p:spPr bwMode="auto">
          <a:xfrm>
            <a:off x="792365" y="715544"/>
            <a:ext cx="9705732" cy="620161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h2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2140" y="477021"/>
            <a:ext cx="10637212" cy="6678659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h2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8230" y="556528"/>
            <a:ext cx="9861024" cy="670564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h2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92363" y="238497"/>
            <a:ext cx="9772981" cy="707619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musicfromthesoul.net/images/espiral_ok.gif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lum bright="-50000" contrast="41000"/>
          </a:blip>
          <a:srcRect/>
          <a:stretch>
            <a:fillRect/>
          </a:stretch>
        </p:blipFill>
        <p:spPr bwMode="auto">
          <a:xfrm rot="5400000">
            <a:off x="1818485" y="-1818482"/>
            <a:ext cx="7632703" cy="11269668"/>
          </a:xfrm>
          <a:prstGeom prst="rect">
            <a:avLst/>
          </a:prstGeom>
          <a:noFill/>
        </p:spPr>
      </p:pic>
      <p:pic>
        <p:nvPicPr>
          <p:cNvPr id="41986" name="Picture 2" descr="h2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80409" y="636036"/>
            <a:ext cx="9596890" cy="6505703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773456" y="3773466"/>
            <a:ext cx="76327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410422" y="3773466"/>
            <a:ext cx="76327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" y="0"/>
            <a:ext cx="11269663" cy="77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" y="7549579"/>
            <a:ext cx="11269663" cy="8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77364" y="6459556"/>
            <a:ext cx="742625" cy="761838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440721" y="5088487"/>
            <a:ext cx="3318072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93966" y="557846"/>
            <a:ext cx="3452447" cy="3502270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5920583" y="958830"/>
            <a:ext cx="4311408" cy="508869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101720" tIns="50860" rIns="101720" bIns="50860">
            <a:spAutoFit/>
          </a:bodyPr>
          <a:lstStyle/>
          <a:p>
            <a:pPr algn="ctr" defTabSz="1017133" eaLnBrk="0" hangingPunct="0">
              <a:spcBef>
                <a:spcPct val="50000"/>
              </a:spcBef>
            </a:pPr>
            <a:endParaRPr lang="fr-FR" sz="4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r>
              <a:rPr lang="fr-FR" sz="40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4000" b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1017133" eaLnBrk="0" hangingPunct="0">
                <a:spcBef>
                  <a:spcPct val="50000"/>
                </a:spcBef>
              </a:pPr>
              <a:t>lunes, 02 de enero de 2017</a:t>
            </a:fld>
            <a:endParaRPr lang="es-ES" sz="4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r>
              <a:rPr lang="fr-FR" sz="36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6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600" b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1017133" eaLnBrk="0" hangingPunct="0">
                <a:spcBef>
                  <a:spcPct val="50000"/>
                </a:spcBef>
              </a:pPr>
              <a:t>17:14</a:t>
            </a:fld>
            <a:r>
              <a:rPr lang="fr-FR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3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endParaRPr lang="fr-FR" sz="36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schemeClr val="accent3">
                <a:shade val="45000"/>
                <a:satMod val="135000"/>
              </a:schemeClr>
              <a:prstClr val="white"/>
            </a:duotone>
            <a:lum bright="-25000" contrast="48000"/>
          </a:blip>
          <a:srcRect/>
          <a:stretch>
            <a:fillRect/>
          </a:stretch>
        </p:blipFill>
        <p:spPr bwMode="auto">
          <a:xfrm>
            <a:off x="1562865" y="6245242"/>
            <a:ext cx="2475822" cy="1039579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5447004" y="3646736"/>
            <a:ext cx="375655" cy="339231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780965"/>
            <a:ext cx="11269663" cy="254423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107997" tIns="53997" rIns="107997" bIns="53997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2035388"/>
            <a:ext cx="11269663" cy="5597313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07997" tIns="53997" rIns="107997" bIns="53997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441760" y="0"/>
            <a:ext cx="6010487" cy="1738559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120196"/>
            <a:ext cx="11269663" cy="2802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7997" tIns="53997" rIns="107997" bIns="5399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7100" b="1" dirty="0">
                <a:latin typeface="Kristen ITC" pitchFamily="66" charset="0"/>
              </a:rPr>
              <a:t>¿Te ha gustado?</a:t>
            </a:r>
            <a:r>
              <a:rPr lang="es-ES" sz="5700" dirty="0">
                <a:latin typeface="Kristen ITC" pitchFamily="66" charset="0"/>
              </a:rPr>
              <a:t> </a:t>
            </a:r>
            <a:br>
              <a:rPr lang="es-ES" sz="5700" dirty="0">
                <a:latin typeface="Kristen ITC" pitchFamily="66" charset="0"/>
              </a:rPr>
            </a:br>
            <a:r>
              <a:rPr lang="es-ES" sz="5200" dirty="0">
                <a:latin typeface="Kristen ITC" pitchFamily="66" charset="0"/>
              </a:rPr>
              <a:t>Puedes ver más entrando </a:t>
            </a:r>
            <a:br>
              <a:rPr lang="es-ES" sz="5200" dirty="0">
                <a:latin typeface="Kristen ITC" pitchFamily="66" charset="0"/>
              </a:rPr>
            </a:br>
            <a:r>
              <a:rPr lang="es-ES" sz="5200" b="1" dirty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52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408708" y="5258083"/>
            <a:ext cx="3286985" cy="163254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107997" tIns="53997" rIns="107997" bIns="5399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949625" y="4664429"/>
            <a:ext cx="2911330" cy="2629041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977434" y="5427699"/>
            <a:ext cx="1502622" cy="1102501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3307504"/>
            <a:ext cx="657397" cy="593654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901158"/>
            <a:ext cx="657397" cy="593654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494812"/>
            <a:ext cx="657397" cy="593654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5088467"/>
            <a:ext cx="657397" cy="593654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7293469"/>
            <a:ext cx="11269663" cy="370659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 lIns="107997" tIns="53997" rIns="107997" bIns="5399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700" dirty="0">
                <a:solidFill>
                  <a:srgbClr val="40F903"/>
                </a:solidFill>
                <a:latin typeface="Kristen ITC" pitchFamily="66" charset="0"/>
              </a:rPr>
              <a:t>Esta presentación </a:t>
            </a:r>
            <a:r>
              <a:rPr lang="es-ES" sz="1700" dirty="0" err="1">
                <a:solidFill>
                  <a:srgbClr val="40F903"/>
                </a:solidFill>
                <a:latin typeface="Kristen ITC" pitchFamily="66" charset="0"/>
              </a:rPr>
              <a:t>powerpoint</a:t>
            </a:r>
            <a:r>
              <a:rPr lang="es-ES" sz="1700" dirty="0">
                <a:solidFill>
                  <a:srgbClr val="40F903"/>
                </a:solidFill>
                <a:latin typeface="Kristen ITC" pitchFamily="66" charset="0"/>
              </a:rPr>
              <a:t>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5071348" y="932885"/>
            <a:ext cx="5947878" cy="2346349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CARTELES HONESTO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CARTELES HONESTOS</Template>
  <TotalTime>19</TotalTime>
  <Words>148</Words>
  <Application>Microsoft Office PowerPoint</Application>
  <PresentationFormat>Personalizado</PresentationFormat>
  <Paragraphs>17</Paragraphs>
  <Slides>34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34</vt:i4>
      </vt:variant>
    </vt:vector>
  </HeadingPairs>
  <TitlesOfParts>
    <vt:vector size="36" baseType="lpstr">
      <vt:lpstr>CARTELES HONESTOS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17</cp:revision>
  <dcterms:created xsi:type="dcterms:W3CDTF">2017-01-02T15:57:15Z</dcterms:created>
  <dcterms:modified xsi:type="dcterms:W3CDTF">2017-01-02T16:17:14Z</dcterms:modified>
</cp:coreProperties>
</file>