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79" r:id="rId3"/>
    <p:sldId id="261" r:id="rId4"/>
    <p:sldId id="256" r:id="rId5"/>
    <p:sldId id="257" r:id="rId6"/>
    <p:sldId id="258" r:id="rId7"/>
    <p:sldId id="259" r:id="rId8"/>
    <p:sldId id="260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80" r:id="rId25"/>
    <p:sldId id="281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XIjxeyPp3X7EayXgq4THA==" hashData="6QMSNWqB2ISbgG/eflbGlixk4p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99FFCC"/>
    <a:srgbClr val="36006C"/>
    <a:srgbClr val="6600CC"/>
    <a:srgbClr val="FFE089"/>
    <a:srgbClr val="CCFF66"/>
    <a:srgbClr val="CC9900"/>
    <a:srgbClr val="FF9900"/>
    <a:srgbClr val="FF0000"/>
    <a:srgbClr val="9900CC"/>
    <a:srgbClr val="00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90" y="-7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26E6E5-BAB8-4784-95E8-5F199FDAD4F5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677AFE-3233-4AC3-AC92-0F056DF09B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2B81-C2FF-4C56-95B3-B27C9FF1A2DB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170-59D8-4ED2-96A5-2614FF154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2B81-C2FF-4C56-95B3-B27C9FF1A2DB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170-59D8-4ED2-96A5-2614FF154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2B81-C2FF-4C56-95B3-B27C9FF1A2DB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170-59D8-4ED2-96A5-2614FF154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2B81-C2FF-4C56-95B3-B27C9FF1A2DB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170-59D8-4ED2-96A5-2614FF154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2B81-C2FF-4C56-95B3-B27C9FF1A2DB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170-59D8-4ED2-96A5-2614FF154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2B81-C2FF-4C56-95B3-B27C9FF1A2DB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170-59D8-4ED2-96A5-2614FF154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2B81-C2FF-4C56-95B3-B27C9FF1A2DB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170-59D8-4ED2-96A5-2614FF154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2B81-C2FF-4C56-95B3-B27C9FF1A2DB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170-59D8-4ED2-96A5-2614FF154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2B81-C2FF-4C56-95B3-B27C9FF1A2DB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170-59D8-4ED2-96A5-2614FF154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2B81-C2FF-4C56-95B3-B27C9FF1A2DB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170-59D8-4ED2-96A5-2614FF154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B2B81-C2FF-4C56-95B3-B27C9FF1A2DB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170-59D8-4ED2-96A5-2614FF154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94639D-58D7-48ED-8E4F-A0B329CCD4A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B2B81-C2FF-4C56-95B3-B27C9FF1A2DB}" type="datetimeFigureOut">
              <a:rPr lang="es-ES" smtClean="0"/>
              <a:pPr/>
              <a:t>06/01/2014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5F170-59D8-4ED2-96A5-2614FF154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21348B1-39D4-4059-AE31-FEFFCC0C93E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4.png"/><Relationship Id="rId7" Type="http://schemas.openxmlformats.org/officeDocument/2006/relationships/image" Target="../media/image3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Abrir llave"/>
          <p:cNvSpPr/>
          <p:nvPr/>
        </p:nvSpPr>
        <p:spPr>
          <a:xfrm rot="10800000">
            <a:off x="0" y="0"/>
            <a:ext cx="4572000" cy="6858000"/>
          </a:xfrm>
          <a:prstGeom prst="leftBrace">
            <a:avLst>
              <a:gd name="adj1" fmla="val 37484"/>
              <a:gd name="adj2" fmla="val 49999"/>
            </a:avLst>
          </a:prstGeom>
          <a:solidFill>
            <a:srgbClr val="0069B8">
              <a:alpha val="49804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Abrir llave"/>
          <p:cNvSpPr/>
          <p:nvPr/>
        </p:nvSpPr>
        <p:spPr>
          <a:xfrm rot="10800000" flipH="1">
            <a:off x="4572000" y="3"/>
            <a:ext cx="4572000" cy="6857997"/>
          </a:xfrm>
          <a:prstGeom prst="leftBrace">
            <a:avLst>
              <a:gd name="adj1" fmla="val 37483"/>
              <a:gd name="adj2" fmla="val 50022"/>
            </a:avLst>
          </a:prstGeom>
          <a:solidFill>
            <a:srgbClr val="0069B8">
              <a:alpha val="49804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Abrir llave"/>
          <p:cNvSpPr/>
          <p:nvPr/>
        </p:nvSpPr>
        <p:spPr>
          <a:xfrm rot="5400000" flipH="1">
            <a:off x="2857500" y="-2857500"/>
            <a:ext cx="342900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rgbClr val="75EA00">
              <a:alpha val="49804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Abrir llave"/>
          <p:cNvSpPr/>
          <p:nvPr/>
        </p:nvSpPr>
        <p:spPr>
          <a:xfrm rot="5400000">
            <a:off x="2857500" y="571500"/>
            <a:ext cx="342900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rgbClr val="75EA00">
              <a:alpha val="49804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C:\Users\Margarita M\Pictures\Cartaa los Reyes Magos\POST-131212-Salida-al-Buzon2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14282" y="142852"/>
            <a:ext cx="596864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 smtClean="0">
                <a:ln w="19050">
                  <a:solidFill>
                    <a:srgbClr val="FFC000"/>
                  </a:solidFill>
                </a:ln>
                <a:solidFill>
                  <a:srgbClr val="C00000"/>
                </a:solidFill>
                <a:latin typeface="Snap ITC" pitchFamily="82" charset="0"/>
              </a:rPr>
              <a:t>Carta a los </a:t>
            </a:r>
          </a:p>
          <a:p>
            <a:r>
              <a:rPr lang="es-ES" sz="4000" dirty="0" smtClean="0">
                <a:ln w="19050">
                  <a:solidFill>
                    <a:srgbClr val="FFC000"/>
                  </a:solidFill>
                </a:ln>
                <a:solidFill>
                  <a:srgbClr val="C00000"/>
                </a:solidFill>
                <a:latin typeface="Snap ITC" pitchFamily="82" charset="0"/>
              </a:rPr>
              <a:t>   Reyes Magos </a:t>
            </a:r>
          </a:p>
          <a:p>
            <a:r>
              <a:rPr lang="es-ES" sz="4000" dirty="0" smtClean="0">
                <a:ln w="19050">
                  <a:solidFill>
                    <a:srgbClr val="FFC000"/>
                  </a:solidFill>
                </a:ln>
                <a:solidFill>
                  <a:srgbClr val="C00000"/>
                </a:solidFill>
                <a:latin typeface="Snap ITC" pitchFamily="82" charset="0"/>
              </a:rPr>
              <a:t>          de Oriente</a:t>
            </a:r>
            <a:endParaRPr lang="es-ES" sz="4000" dirty="0">
              <a:ln w="19050">
                <a:solidFill>
                  <a:srgbClr val="FFC000"/>
                </a:solidFill>
              </a:ln>
              <a:solidFill>
                <a:srgbClr val="C00000"/>
              </a:solidFill>
              <a:latin typeface="Snap ITC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 rot="21038163">
            <a:off x="1412630" y="2673982"/>
            <a:ext cx="3182751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800" dirty="0" smtClean="0">
                <a:ln w="3175"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AdineKirnberg" pitchFamily="2" charset="0"/>
              </a:rPr>
              <a:t>Remite : </a:t>
            </a:r>
          </a:p>
          <a:p>
            <a:pPr>
              <a:lnSpc>
                <a:spcPts val="2500"/>
              </a:lnSpc>
            </a:pPr>
            <a:r>
              <a:rPr lang="es-ES" sz="4800" dirty="0" smtClean="0">
                <a:ln w="3175"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AdineKirnberg" pitchFamily="2" charset="0"/>
              </a:rPr>
              <a:t>        Una mujer</a:t>
            </a:r>
          </a:p>
          <a:p>
            <a:pPr>
              <a:lnSpc>
                <a:spcPts val="2500"/>
              </a:lnSpc>
            </a:pPr>
            <a:r>
              <a:rPr lang="es-ES" sz="4800" dirty="0" smtClean="0">
                <a:ln w="3175"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AdineKirnberg" pitchFamily="2" charset="0"/>
              </a:rPr>
              <a:t>         como todas</a:t>
            </a:r>
            <a:endParaRPr lang="es-ES" sz="4800" dirty="0">
              <a:ln w="3175">
                <a:solidFill>
                  <a:schemeClr val="accent3">
                    <a:lumMod val="50000"/>
                  </a:schemeClr>
                </a:solidFill>
              </a:ln>
              <a:solidFill>
                <a:srgbClr val="C00000"/>
              </a:solidFill>
              <a:latin typeface="AdineKirnberg" pitchFamily="2" charset="0"/>
            </a:endParaRPr>
          </a:p>
        </p:txBody>
      </p:sp>
      <p:pic>
        <p:nvPicPr>
          <p:cNvPr id="10" name="Picture 11" descr="E:\Pictures\NAVIDAD\BETTY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357946" y="4572008"/>
            <a:ext cx="2786051" cy="22859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138">
    <p:sndAc>
      <p:stSnd loop="1">
        <p:snd r:embed="rId2" name="ARMIK - Dancing Shadows2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argarita M\Pictures\Cartaa los Reyes Magos\3168089943_a2f6e81058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026" name="Picture 2" descr="C:\Users\Margarita M\Desktop\Carta a los Reyes Magos de Oriente\3168089943_a2f6e81058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8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argarita M\Desktop\Carta a los Reyes Magos de Oriente\55IR-2sU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5" name="Picture 7" descr="C:\Users\Margarita M\Pictures\Cartaa los Reyes Magos\55IR-2sU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248150">
            <a:off x="2317115" y="383838"/>
            <a:ext cx="2972852" cy="1197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es-ES" sz="5400" spc="-100" dirty="0" smtClean="0">
                <a:ln>
                  <a:solidFill>
                    <a:schemeClr val="tx1"/>
                  </a:solidFill>
                </a:ln>
                <a:latin typeface="AdineKirnberg" pitchFamily="2" charset="0"/>
              </a:rPr>
              <a:t>Queridos  </a:t>
            </a:r>
          </a:p>
          <a:p>
            <a:pPr>
              <a:lnSpc>
                <a:spcPts val="4000"/>
              </a:lnSpc>
            </a:pPr>
            <a:r>
              <a:rPr lang="es-ES" sz="5400" spc="-100" dirty="0" smtClean="0">
                <a:ln>
                  <a:solidFill>
                    <a:schemeClr val="tx1"/>
                  </a:solidFill>
                </a:ln>
                <a:latin typeface="AdineKirnberg" pitchFamily="2" charset="0"/>
              </a:rPr>
              <a:t>Reyes Magos:</a:t>
            </a:r>
            <a:endParaRPr lang="es-ES" sz="5400" spc="-100" dirty="0">
              <a:ln>
                <a:solidFill>
                  <a:schemeClr val="tx1"/>
                </a:solidFill>
              </a:ln>
              <a:latin typeface="AdineKirnberg" pitchFamily="2" charset="0"/>
            </a:endParaRPr>
          </a:p>
        </p:txBody>
      </p:sp>
      <p:sp>
        <p:nvSpPr>
          <p:cNvPr id="3" name="2 Rectángulo"/>
          <p:cNvSpPr/>
          <p:nvPr/>
        </p:nvSpPr>
        <p:spPr>
          <a:xfrm rot="245698">
            <a:off x="6318408" y="866808"/>
            <a:ext cx="2494309" cy="274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>
                <a:effectLst/>
                <a:latin typeface="AdineKirnberg" pitchFamily="2" charset="0"/>
              </a:rPr>
              <a:t>En esta </a:t>
            </a:r>
            <a:r>
              <a:rPr lang="es-ES" sz="4400" b="1" dirty="0" err="1" smtClean="0">
                <a:effectLst/>
                <a:latin typeface="AdineKirnberg" pitchFamily="2" charset="0"/>
              </a:rPr>
              <a:t>ocasion</a:t>
            </a:r>
            <a:r>
              <a:rPr lang="es-ES" sz="4400" b="1" dirty="0" smtClean="0">
                <a:effectLst/>
                <a:latin typeface="AdineKirnberg" pitchFamily="2" charset="0"/>
              </a:rPr>
              <a:t> </a:t>
            </a:r>
            <a:r>
              <a:rPr lang="es-ES" sz="4400" b="1" dirty="0">
                <a:effectLst/>
                <a:latin typeface="AdineKirnberg" pitchFamily="2" charset="0"/>
              </a:rPr>
              <a:t>no </a:t>
            </a:r>
            <a:r>
              <a:rPr lang="es-ES" sz="4400" b="1" dirty="0" smtClean="0">
                <a:effectLst/>
                <a:latin typeface="AdineKirnberg" pitchFamily="2" charset="0"/>
              </a:rPr>
              <a:t>tengo la </a:t>
            </a:r>
            <a:r>
              <a:rPr lang="es-ES" sz="4400" b="1" dirty="0">
                <a:effectLst/>
                <a:latin typeface="AdineKirnberg" pitchFamily="2" charset="0"/>
              </a:rPr>
              <a:t>menor </a:t>
            </a:r>
            <a:endParaRPr lang="es-ES" sz="4400" b="1" dirty="0" smtClean="0">
              <a:effectLst/>
              <a:latin typeface="AdineKirnberg" pitchFamily="2" charset="0"/>
            </a:endParaRPr>
          </a:p>
          <a:p>
            <a:pPr>
              <a:lnSpc>
                <a:spcPts val="2500"/>
              </a:lnSpc>
            </a:pPr>
            <a:r>
              <a:rPr lang="es-ES" sz="4400" b="1" dirty="0" smtClean="0">
                <a:effectLst/>
                <a:latin typeface="AdineKirnberg" pitchFamily="2" charset="0"/>
              </a:rPr>
              <a:t>  </a:t>
            </a:r>
            <a:r>
              <a:rPr lang="es-ES" sz="4400" b="1" dirty="0" err="1" smtClean="0">
                <a:effectLst/>
                <a:latin typeface="AdineKirnberg" pitchFamily="2" charset="0"/>
              </a:rPr>
              <a:t>intencion</a:t>
            </a:r>
            <a:r>
              <a:rPr lang="es-ES" sz="4400" b="1" dirty="0" smtClean="0">
                <a:effectLst/>
                <a:latin typeface="AdineKirnberg" pitchFamily="2" charset="0"/>
              </a:rPr>
              <a:t> </a:t>
            </a:r>
            <a:r>
              <a:rPr lang="es-ES" sz="4400" b="1" dirty="0">
                <a:effectLst/>
                <a:latin typeface="AdineKirnberg" pitchFamily="2" charset="0"/>
              </a:rPr>
              <a:t>de </a:t>
            </a:r>
            <a:r>
              <a:rPr lang="es-ES" sz="4400" b="1" dirty="0" smtClean="0">
                <a:effectLst/>
                <a:latin typeface="AdineKirnberg" pitchFamily="2" charset="0"/>
              </a:rPr>
              <a:t>ser </a:t>
            </a:r>
          </a:p>
          <a:p>
            <a:pPr>
              <a:lnSpc>
                <a:spcPts val="2500"/>
              </a:lnSpc>
            </a:pPr>
            <a:r>
              <a:rPr lang="es-ES" sz="4400" b="1" dirty="0" smtClean="0">
                <a:effectLst/>
                <a:latin typeface="AdineKirnberg" pitchFamily="2" charset="0"/>
              </a:rPr>
              <a:t>    humilde</a:t>
            </a:r>
            <a:r>
              <a:rPr lang="es-ES" sz="4400" b="1" dirty="0">
                <a:effectLst/>
                <a:latin typeface="AdineKirnberg" pitchFamily="2" charset="0"/>
              </a:rPr>
              <a:t>, </a:t>
            </a:r>
            <a:endParaRPr lang="es-ES" sz="4400" b="1" dirty="0" smtClean="0">
              <a:effectLst/>
              <a:latin typeface="AdineKirnberg" pitchFamily="2" charset="0"/>
            </a:endParaRPr>
          </a:p>
          <a:p>
            <a:pPr>
              <a:lnSpc>
                <a:spcPts val="2500"/>
              </a:lnSpc>
            </a:pPr>
            <a:r>
              <a:rPr lang="es-ES" sz="4400" b="1" dirty="0" smtClean="0">
                <a:effectLst/>
                <a:latin typeface="AdineKirnberg" pitchFamily="2" charset="0"/>
              </a:rPr>
              <a:t>    pensar en los </a:t>
            </a:r>
          </a:p>
          <a:p>
            <a:pPr>
              <a:lnSpc>
                <a:spcPts val="2500"/>
              </a:lnSpc>
            </a:pPr>
            <a:r>
              <a:rPr lang="es-ES" sz="4400" b="1" dirty="0" smtClean="0">
                <a:effectLst/>
                <a:latin typeface="AdineKirnberg" pitchFamily="2" charset="0"/>
              </a:rPr>
              <a:t>      </a:t>
            </a:r>
            <a:r>
              <a:rPr lang="es-ES" sz="4400" b="1" dirty="0" err="1" smtClean="0">
                <a:effectLst/>
                <a:latin typeface="AdineKirnberg" pitchFamily="2" charset="0"/>
              </a:rPr>
              <a:t>demas</a:t>
            </a:r>
            <a:r>
              <a:rPr lang="es-ES" sz="4400" b="1" dirty="0" smtClean="0">
                <a:effectLst/>
                <a:latin typeface="AdineKirnberg" pitchFamily="2" charset="0"/>
              </a:rPr>
              <a:t> y </a:t>
            </a:r>
          </a:p>
          <a:p>
            <a:pPr>
              <a:lnSpc>
                <a:spcPts val="2500"/>
              </a:lnSpc>
            </a:pPr>
            <a:r>
              <a:rPr lang="es-ES" sz="4400" b="1" dirty="0" smtClean="0">
                <a:effectLst/>
                <a:latin typeface="AdineKirnberg" pitchFamily="2" charset="0"/>
              </a:rPr>
              <a:t>        tener </a:t>
            </a:r>
          </a:p>
          <a:p>
            <a:pPr>
              <a:lnSpc>
                <a:spcPts val="2500"/>
              </a:lnSpc>
            </a:pPr>
            <a:r>
              <a:rPr lang="es-ES" sz="4400" b="1" dirty="0" smtClean="0">
                <a:effectLst/>
                <a:latin typeface="AdineKirnberg" pitchFamily="2" charset="0"/>
              </a:rPr>
              <a:t>         caridad</a:t>
            </a:r>
            <a:r>
              <a:rPr lang="es-ES" sz="4400" b="1" dirty="0">
                <a:effectLst/>
                <a:latin typeface="AdineKirnberg" pitchFamily="2" charset="0"/>
              </a:rPr>
              <a:t>. </a:t>
            </a: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argarita M\Pictures\Cartaa los Reyes Magos\1024px-REYES_MAGOS_EN_MEXI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357166"/>
            <a:ext cx="5786478" cy="1143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>
                <a:latin typeface="AdineKirnberg" pitchFamily="2" charset="0"/>
              </a:rPr>
              <a:t>Voy a pedir sin medida pues ya estoy hasta las narices de ser cautelosa en mis peticiones y recibir miserias. </a:t>
            </a:r>
          </a:p>
        </p:txBody>
      </p:sp>
    </p:spTree>
  </p:cSld>
  <p:clrMapOvr>
    <a:masterClrMapping/>
  </p:clrMapOvr>
  <p:transition spd="slow" advTm="148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garita M\Desktop\Carta a los Reyes Magos de Oriente\qAmO-1UW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20121678">
            <a:off x="1258772" y="1949833"/>
            <a:ext cx="3419484" cy="2105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 err="1" smtClean="0">
                <a:latin typeface="AdineKirnberg" pitchFamily="2" charset="0"/>
              </a:rPr>
              <a:t>Ahi</a:t>
            </a:r>
            <a:r>
              <a:rPr lang="es-ES" sz="4400" b="1" dirty="0" smtClean="0">
                <a:latin typeface="AdineKirnberg" pitchFamily="2" charset="0"/>
              </a:rPr>
              <a:t> va mi </a:t>
            </a:r>
            <a:r>
              <a:rPr lang="es-ES" sz="4400" b="1" dirty="0">
                <a:latin typeface="AdineKirnberg" pitchFamily="2" charset="0"/>
              </a:rPr>
              <a:t>lista y </a:t>
            </a:r>
            <a:r>
              <a:rPr lang="es-ES" sz="4400" b="1" dirty="0" smtClean="0">
                <a:latin typeface="AdineKirnberg" pitchFamily="2" charset="0"/>
              </a:rPr>
              <a:t>os </a:t>
            </a:r>
            <a:r>
              <a:rPr lang="es-ES" sz="4400" b="1" dirty="0">
                <a:latin typeface="AdineKirnberg" pitchFamily="2" charset="0"/>
              </a:rPr>
              <a:t>aseguro que miles de mujeres como yo </a:t>
            </a:r>
            <a:r>
              <a:rPr lang="es-ES" sz="4400" b="1" dirty="0" err="1" smtClean="0">
                <a:latin typeface="AdineKirnberg" pitchFamily="2" charset="0"/>
              </a:rPr>
              <a:t>pediran</a:t>
            </a:r>
            <a:r>
              <a:rPr lang="es-ES" sz="4400" b="1" dirty="0" smtClean="0">
                <a:latin typeface="AdineKirnberg" pitchFamily="2" charset="0"/>
              </a:rPr>
              <a:t> </a:t>
            </a:r>
            <a:r>
              <a:rPr lang="es-ES" sz="4400" b="1" dirty="0">
                <a:latin typeface="AdineKirnberg" pitchFamily="2" charset="0"/>
              </a:rPr>
              <a:t>lo mismo, </a:t>
            </a:r>
            <a:r>
              <a:rPr lang="es-ES" sz="4400" b="1" dirty="0" err="1" smtClean="0">
                <a:latin typeface="AdineKirnberg" pitchFamily="2" charset="0"/>
              </a:rPr>
              <a:t>asi</a:t>
            </a:r>
            <a:r>
              <a:rPr lang="es-ES" sz="4400" b="1" dirty="0" smtClean="0">
                <a:latin typeface="AdineKirnberg" pitchFamily="2" charset="0"/>
              </a:rPr>
              <a:t> </a:t>
            </a:r>
            <a:r>
              <a:rPr lang="es-ES" sz="4400" b="1" dirty="0">
                <a:latin typeface="AdineKirnberg" pitchFamily="2" charset="0"/>
              </a:rPr>
              <a:t>es que </a:t>
            </a:r>
            <a:r>
              <a:rPr lang="es-ES" sz="4400" b="1" dirty="0" err="1" smtClean="0">
                <a:latin typeface="AdineKirnberg" pitchFamily="2" charset="0"/>
              </a:rPr>
              <a:t>podeis</a:t>
            </a:r>
            <a:r>
              <a:rPr lang="es-ES" sz="4400" b="1" dirty="0" smtClean="0">
                <a:latin typeface="AdineKirnberg" pitchFamily="2" charset="0"/>
              </a:rPr>
              <a:t> </a:t>
            </a:r>
            <a:r>
              <a:rPr lang="es-ES" sz="4400" b="1" dirty="0">
                <a:latin typeface="AdineKirnberg" pitchFamily="2" charset="0"/>
              </a:rPr>
              <a:t>hacer </a:t>
            </a:r>
            <a:r>
              <a:rPr lang="es-ES" sz="4400" b="1" dirty="0" err="1" smtClean="0">
                <a:latin typeface="AdineKirnberg" pitchFamily="2" charset="0"/>
              </a:rPr>
              <a:t>produccion</a:t>
            </a:r>
            <a:r>
              <a:rPr lang="es-ES" sz="4400" b="1" dirty="0" smtClean="0">
                <a:latin typeface="AdineKirnberg" pitchFamily="2" charset="0"/>
              </a:rPr>
              <a:t> </a:t>
            </a:r>
            <a:r>
              <a:rPr lang="es-ES" sz="4400" b="1" dirty="0">
                <a:latin typeface="AdineKirnberg" pitchFamily="2" charset="0"/>
              </a:rPr>
              <a:t>al </a:t>
            </a:r>
            <a:r>
              <a:rPr lang="es-ES" sz="4400" b="1" dirty="0" smtClean="0">
                <a:latin typeface="AdineKirnberg" pitchFamily="2" charset="0"/>
              </a:rPr>
              <a:t>por mayor.</a:t>
            </a:r>
            <a:endParaRPr lang="es-ES" sz="4400" b="1" dirty="0">
              <a:latin typeface="AdineKirnberg" pitchFamily="2" charset="0"/>
            </a:endParaRPr>
          </a:p>
        </p:txBody>
      </p:sp>
      <p:pic>
        <p:nvPicPr>
          <p:cNvPr id="10242" name="Picture 2" descr="C:\Users\Margarita M\Pictures\Cartaa los Reyes Magos\a57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110039">
            <a:off x="2919721" y="3653005"/>
            <a:ext cx="2421473" cy="2459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argarita M\Desktop\Carta a los Reyes Magos de Oriente\WhXI-1Dd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027" name="Picture 3" descr="C:\Users\Margarita M\Pictures\Cartaa los Reyes Magos\WhXI-1Dd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5720" y="428604"/>
            <a:ext cx="2500330" cy="3066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 smtClean="0">
                <a:effectLst/>
                <a:latin typeface="AdineKirnberg" pitchFamily="2" charset="0"/>
              </a:rPr>
              <a:t>Deseo </a:t>
            </a:r>
            <a:r>
              <a:rPr lang="es-ES" sz="4400" b="1" dirty="0">
                <a:effectLst/>
                <a:latin typeface="AdineKirnberg" pitchFamily="2" charset="0"/>
              </a:rPr>
              <a:t>que no haya </a:t>
            </a:r>
            <a:r>
              <a:rPr lang="es-ES" sz="4400" b="1" dirty="0" smtClean="0">
                <a:effectLst/>
                <a:latin typeface="AdineKirnberg" pitchFamily="2" charset="0"/>
              </a:rPr>
              <a:t>limite </a:t>
            </a:r>
            <a:r>
              <a:rPr lang="es-ES" sz="4400" b="1" dirty="0">
                <a:effectLst/>
                <a:latin typeface="AdineKirnberg" pitchFamily="2" charset="0"/>
              </a:rPr>
              <a:t>en las tarjetas de </a:t>
            </a:r>
            <a:r>
              <a:rPr lang="es-ES" sz="4400" b="1" dirty="0" err="1" smtClean="0">
                <a:effectLst/>
                <a:latin typeface="AdineKirnberg" pitchFamily="2" charset="0"/>
              </a:rPr>
              <a:t>credito</a:t>
            </a:r>
            <a:r>
              <a:rPr lang="es-ES" sz="4400" b="1" dirty="0">
                <a:effectLst/>
                <a:latin typeface="AdineKirnberg" pitchFamily="2" charset="0"/>
              </a:rPr>
              <a:t>, que exista un </a:t>
            </a:r>
            <a:r>
              <a:rPr lang="es-ES" sz="4400" b="1" dirty="0" err="1" smtClean="0">
                <a:effectLst/>
                <a:latin typeface="AdineKirnberg" pitchFamily="2" charset="0"/>
              </a:rPr>
              <a:t>codigo</a:t>
            </a:r>
            <a:r>
              <a:rPr lang="es-ES" sz="4400" b="1" dirty="0" smtClean="0">
                <a:effectLst/>
                <a:latin typeface="AdineKirnberg" pitchFamily="2" charset="0"/>
              </a:rPr>
              <a:t> </a:t>
            </a:r>
            <a:r>
              <a:rPr lang="es-ES" sz="4400" b="1" dirty="0">
                <a:effectLst/>
                <a:latin typeface="AdineKirnberg" pitchFamily="2" charset="0"/>
              </a:rPr>
              <a:t>especial </a:t>
            </a:r>
            <a:endParaRPr lang="es-ES" sz="4400" b="1" dirty="0" smtClean="0">
              <a:effectLst/>
              <a:latin typeface="AdineKirnberg" pitchFamily="2" charset="0"/>
            </a:endParaRPr>
          </a:p>
          <a:p>
            <a:pPr>
              <a:lnSpc>
                <a:spcPts val="2500"/>
              </a:lnSpc>
            </a:pPr>
            <a:r>
              <a:rPr lang="es-ES" sz="4400" b="1" dirty="0" smtClean="0">
                <a:effectLst/>
                <a:latin typeface="AdineKirnberg" pitchFamily="2" charset="0"/>
              </a:rPr>
              <a:t>que </a:t>
            </a:r>
            <a:r>
              <a:rPr lang="es-ES" sz="4400" b="1" dirty="0">
                <a:effectLst/>
                <a:latin typeface="AdineKirnberg" pitchFamily="2" charset="0"/>
              </a:rPr>
              <a:t>cuando se </a:t>
            </a:r>
            <a:endParaRPr lang="es-ES" sz="4400" b="1" dirty="0" smtClean="0">
              <a:effectLst/>
              <a:latin typeface="AdineKirnberg" pitchFamily="2" charset="0"/>
            </a:endParaRPr>
          </a:p>
          <a:p>
            <a:pPr>
              <a:lnSpc>
                <a:spcPts val="2500"/>
              </a:lnSpc>
            </a:pPr>
            <a:r>
              <a:rPr lang="es-ES" sz="4400" b="1" dirty="0" smtClean="0">
                <a:effectLst/>
                <a:latin typeface="AdineKirnberg" pitchFamily="2" charset="0"/>
              </a:rPr>
              <a:t>refiera </a:t>
            </a:r>
            <a:r>
              <a:rPr lang="es-ES" sz="4400" b="1" dirty="0">
                <a:effectLst/>
                <a:latin typeface="AdineKirnberg" pitchFamily="2" charset="0"/>
              </a:rPr>
              <a:t>a hacer </a:t>
            </a:r>
            <a:endParaRPr lang="es-ES" sz="4400" b="1" dirty="0" smtClean="0">
              <a:effectLst/>
              <a:latin typeface="AdineKirnberg" pitchFamily="2" charset="0"/>
            </a:endParaRPr>
          </a:p>
          <a:p>
            <a:pPr>
              <a:lnSpc>
                <a:spcPts val="2500"/>
              </a:lnSpc>
            </a:pPr>
            <a:r>
              <a:rPr lang="es-ES" sz="4400" b="1" dirty="0" smtClean="0">
                <a:effectLst/>
                <a:latin typeface="AdineKirnberg" pitchFamily="2" charset="0"/>
              </a:rPr>
              <a:t>compras</a:t>
            </a:r>
            <a:r>
              <a:rPr lang="es-ES" sz="4400" b="1" dirty="0">
                <a:effectLst/>
                <a:latin typeface="AdineKirnberg" pitchFamily="2" charset="0"/>
              </a:rPr>
              <a:t>, </a:t>
            </a:r>
            <a:r>
              <a:rPr lang="es-ES" sz="4400" b="1" dirty="0" smtClean="0">
                <a:effectLst/>
                <a:latin typeface="AdineKirnberg" pitchFamily="2" charset="0"/>
              </a:rPr>
              <a:t>siempre</a:t>
            </a:r>
          </a:p>
          <a:p>
            <a:pPr>
              <a:lnSpc>
                <a:spcPts val="2500"/>
              </a:lnSpc>
            </a:pPr>
            <a:r>
              <a:rPr lang="es-ES" sz="4400" b="1" dirty="0" smtClean="0">
                <a:effectLst/>
                <a:latin typeface="AdineKirnberg" pitchFamily="2" charset="0"/>
              </a:rPr>
              <a:t> </a:t>
            </a:r>
            <a:r>
              <a:rPr lang="es-ES" sz="4400" b="1" dirty="0">
                <a:effectLst/>
                <a:latin typeface="AdineKirnberg" pitchFamily="2" charset="0"/>
              </a:rPr>
              <a:t>pase.</a:t>
            </a:r>
          </a:p>
        </p:txBody>
      </p:sp>
    </p:spTree>
  </p:cSld>
  <p:clrMapOvr>
    <a:masterClrMapping/>
  </p:clrMapOvr>
  <p:transition spd="slow" advTm="162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Margarita M\Pictures\Cartaa los Reyes Magos\55IR-2B8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00166" y="5072074"/>
            <a:ext cx="6643734" cy="13195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</a:pPr>
            <a:r>
              <a:rPr lang="es-ES" sz="4400" b="1" dirty="0" smtClean="0">
                <a:ln w="3175">
                  <a:noFill/>
                </a:ln>
                <a:solidFill>
                  <a:srgbClr val="CC0000"/>
                </a:solidFill>
                <a:effectLst/>
                <a:latin typeface="AdineKirnberg" pitchFamily="2" charset="0"/>
              </a:rPr>
              <a:t>Quiero </a:t>
            </a:r>
            <a:r>
              <a:rPr lang="es-ES" sz="4400" b="1" dirty="0">
                <a:ln w="3175">
                  <a:noFill/>
                </a:ln>
                <a:solidFill>
                  <a:srgbClr val="CC0000"/>
                </a:solidFill>
                <a:effectLst/>
                <a:latin typeface="AdineKirnberg" pitchFamily="2" charset="0"/>
              </a:rPr>
              <a:t>un verdadero hombre, pero en serio </a:t>
            </a:r>
            <a:r>
              <a:rPr lang="es-ES" sz="4400" b="1" dirty="0" smtClean="0">
                <a:ln w="3175">
                  <a:noFill/>
                </a:ln>
                <a:solidFill>
                  <a:srgbClr val="CC0000"/>
                </a:solidFill>
                <a:effectLst/>
                <a:latin typeface="AdineKirnberg" pitchFamily="2" charset="0"/>
              </a:rPr>
              <a:t>queridos Reyes Magos, no </a:t>
            </a:r>
            <a:r>
              <a:rPr lang="es-ES" sz="4400" b="1" dirty="0">
                <a:ln w="3175">
                  <a:noFill/>
                </a:ln>
                <a:solidFill>
                  <a:srgbClr val="CC0000"/>
                </a:solidFill>
                <a:effectLst/>
                <a:latin typeface="AdineKirnberg" pitchFamily="2" charset="0"/>
              </a:rPr>
              <a:t>me </a:t>
            </a:r>
            <a:r>
              <a:rPr lang="es-ES" sz="4400" b="1" dirty="0" err="1" smtClean="0">
                <a:ln w="3175">
                  <a:noFill/>
                </a:ln>
                <a:solidFill>
                  <a:srgbClr val="CC0000"/>
                </a:solidFill>
                <a:effectLst/>
                <a:latin typeface="AdineKirnberg" pitchFamily="2" charset="0"/>
              </a:rPr>
              <a:t>traigais</a:t>
            </a:r>
            <a:r>
              <a:rPr lang="es-ES" sz="4400" b="1" dirty="0" smtClean="0">
                <a:ln w="3175">
                  <a:noFill/>
                </a:ln>
                <a:solidFill>
                  <a:srgbClr val="CC0000"/>
                </a:solidFill>
                <a:effectLst/>
                <a:latin typeface="AdineKirnberg" pitchFamily="2" charset="0"/>
              </a:rPr>
              <a:t> </a:t>
            </a:r>
            <a:r>
              <a:rPr lang="es-ES" sz="4400" b="1" dirty="0">
                <a:ln w="3175">
                  <a:noFill/>
                </a:ln>
                <a:solidFill>
                  <a:srgbClr val="CC0000"/>
                </a:solidFill>
                <a:effectLst/>
                <a:latin typeface="AdineKirnberg" pitchFamily="2" charset="0"/>
              </a:rPr>
              <a:t>imitaciones, </a:t>
            </a:r>
            <a:endParaRPr lang="es-ES" sz="4400" b="1" dirty="0" smtClean="0">
              <a:ln w="3175">
                <a:noFill/>
              </a:ln>
              <a:solidFill>
                <a:srgbClr val="CC0000"/>
              </a:solidFill>
              <a:effectLst/>
              <a:latin typeface="AdineKirnberg" pitchFamily="2" charset="0"/>
            </a:endParaRPr>
          </a:p>
          <a:p>
            <a:pPr>
              <a:lnSpc>
                <a:spcPts val="3000"/>
              </a:lnSpc>
            </a:pPr>
            <a:r>
              <a:rPr lang="es-ES" sz="4400" b="1" dirty="0" smtClean="0">
                <a:ln w="3175">
                  <a:noFill/>
                </a:ln>
                <a:solidFill>
                  <a:srgbClr val="CC0000"/>
                </a:solidFill>
                <a:effectLst/>
                <a:latin typeface="AdineKirnberg" pitchFamily="2" charset="0"/>
              </a:rPr>
              <a:t>¡ Decir </a:t>
            </a:r>
            <a:r>
              <a:rPr lang="es-ES" sz="2800" b="1" dirty="0">
                <a:ln w="3175">
                  <a:noFill/>
                </a:ln>
                <a:solidFill>
                  <a:srgbClr val="CC0000"/>
                </a:solidFill>
                <a:effectLst/>
                <a:latin typeface="Algerian" pitchFamily="82" charset="0"/>
              </a:rPr>
              <a:t>NO</a:t>
            </a:r>
            <a:r>
              <a:rPr lang="es-ES" sz="2800" b="1" dirty="0" smtClean="0">
                <a:ln w="3175">
                  <a:noFill/>
                </a:ln>
                <a:solidFill>
                  <a:srgbClr val="CC0000"/>
                </a:solidFill>
                <a:effectLst/>
                <a:latin typeface="Algerian" pitchFamily="82" charset="0"/>
              </a:rPr>
              <a:t> </a:t>
            </a:r>
            <a:r>
              <a:rPr lang="es-ES" sz="4400" b="1" dirty="0">
                <a:ln w="3175">
                  <a:noFill/>
                </a:ln>
                <a:solidFill>
                  <a:srgbClr val="CC0000"/>
                </a:solidFill>
                <a:effectLst/>
                <a:latin typeface="AdineKirnberg" pitchFamily="2" charset="0"/>
              </a:rPr>
              <a:t>a la </a:t>
            </a:r>
            <a:r>
              <a:rPr lang="es-ES" sz="4400" b="1" dirty="0" err="1" smtClean="0">
                <a:ln w="3175">
                  <a:noFill/>
                </a:ln>
                <a:solidFill>
                  <a:srgbClr val="CC0000"/>
                </a:solidFill>
                <a:effectLst/>
                <a:latin typeface="AdineKirnberg" pitchFamily="2" charset="0"/>
              </a:rPr>
              <a:t>pirateria</a:t>
            </a:r>
            <a:r>
              <a:rPr lang="es-ES" sz="4400" b="1" dirty="0">
                <a:ln w="3175">
                  <a:noFill/>
                </a:ln>
                <a:solidFill>
                  <a:srgbClr val="CC0000"/>
                </a:solidFill>
                <a:effectLst/>
                <a:latin typeface="AdineKirnberg" pitchFamily="2" charset="0"/>
              </a:rPr>
              <a:t>!.</a:t>
            </a:r>
          </a:p>
        </p:txBody>
      </p:sp>
    </p:spTree>
  </p:cSld>
  <p:clrMapOvr>
    <a:masterClrMapping/>
  </p:clrMapOvr>
  <p:transition spd="slow" advTm="147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argarita M\Desktop\Carta a los Reyes Magos de Oriente\CEeS-1gU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Margarita M\Pictures\Cartaa los Reyes Magos\CEeS-1gU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158" y="785794"/>
            <a:ext cx="3000396" cy="1784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 smtClean="0">
                <a:solidFill>
                  <a:srgbClr val="003300"/>
                </a:solidFill>
                <a:latin typeface="AdineKirnberg" pitchFamily="2" charset="0"/>
              </a:rPr>
              <a:t>Quiero </a:t>
            </a:r>
            <a:r>
              <a:rPr lang="es-ES" sz="4400" b="1" dirty="0">
                <a:solidFill>
                  <a:srgbClr val="003300"/>
                </a:solidFill>
                <a:latin typeface="AdineKirnberg" pitchFamily="2" charset="0"/>
              </a:rPr>
              <a:t>un dispositivo en el ombligo que, al momento de engordar, </a:t>
            </a:r>
            <a:r>
              <a:rPr lang="es-ES" sz="4400" b="1" dirty="0" err="1" smtClean="0">
                <a:solidFill>
                  <a:srgbClr val="003300"/>
                </a:solidFill>
                <a:latin typeface="AdineKirnberg" pitchFamily="2" charset="0"/>
              </a:rPr>
              <a:t>automaticamente</a:t>
            </a:r>
            <a:r>
              <a:rPr lang="es-ES" sz="4400" b="1" dirty="0" smtClean="0">
                <a:solidFill>
                  <a:srgbClr val="003300"/>
                </a:solidFill>
                <a:latin typeface="AdineKirnberg" pitchFamily="2" charset="0"/>
              </a:rPr>
              <a:t> </a:t>
            </a:r>
            <a:r>
              <a:rPr lang="es-ES" sz="4400" b="1" dirty="0">
                <a:solidFill>
                  <a:srgbClr val="003300"/>
                </a:solidFill>
                <a:latin typeface="AdineKirnberg" pitchFamily="2" charset="0"/>
              </a:rPr>
              <a:t>me desinfle los “</a:t>
            </a:r>
            <a:r>
              <a:rPr lang="es-ES" sz="4400" b="1" dirty="0" err="1">
                <a:solidFill>
                  <a:srgbClr val="003300"/>
                </a:solidFill>
                <a:latin typeface="AdineKirnberg" pitchFamily="2" charset="0"/>
              </a:rPr>
              <a:t>michelines</a:t>
            </a:r>
            <a:r>
              <a:rPr lang="es-ES" sz="4400" b="1" dirty="0">
                <a:solidFill>
                  <a:srgbClr val="003300"/>
                </a:solidFill>
                <a:latin typeface="AdineKirnberg" pitchFamily="2" charset="0"/>
              </a:rPr>
              <a:t>”.</a:t>
            </a:r>
          </a:p>
        </p:txBody>
      </p:sp>
    </p:spTree>
  </p:cSld>
  <p:clrMapOvr>
    <a:masterClrMapping/>
  </p:clrMapOvr>
  <p:transition spd="slow" advTm="133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Margarita M\Pictures\Cartaa los Reyes Magos\atBu-3Wn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197675">
            <a:off x="3181471" y="472934"/>
            <a:ext cx="3548810" cy="1784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 smtClean="0">
                <a:solidFill>
                  <a:srgbClr val="CCFF66"/>
                </a:solidFill>
                <a:latin typeface="AdineKirnberg" pitchFamily="2" charset="0"/>
              </a:rPr>
              <a:t>Regalarme </a:t>
            </a:r>
            <a:r>
              <a:rPr lang="es-ES" sz="4400" b="1" dirty="0">
                <a:solidFill>
                  <a:srgbClr val="CCFF66"/>
                </a:solidFill>
                <a:latin typeface="AdineKirnberg" pitchFamily="2" charset="0"/>
              </a:rPr>
              <a:t>una aspiradora humana que </a:t>
            </a:r>
            <a:r>
              <a:rPr lang="es-ES" sz="4400" b="1" dirty="0" smtClean="0">
                <a:solidFill>
                  <a:srgbClr val="CCFF66"/>
                </a:solidFill>
                <a:latin typeface="AdineKirnberg" pitchFamily="2" charset="0"/>
              </a:rPr>
              <a:t>en el </a:t>
            </a:r>
            <a:r>
              <a:rPr lang="es-ES" sz="4400" b="1" dirty="0">
                <a:solidFill>
                  <a:srgbClr val="CCFF66"/>
                </a:solidFill>
                <a:latin typeface="AdineKirnberg" pitchFamily="2" charset="0"/>
              </a:rPr>
              <a:t>momento en el que </a:t>
            </a:r>
            <a:r>
              <a:rPr lang="es-ES" sz="4400" b="1" dirty="0" err="1" smtClean="0">
                <a:solidFill>
                  <a:srgbClr val="CCFF66"/>
                </a:solidFill>
                <a:latin typeface="AdineKirnberg" pitchFamily="2" charset="0"/>
              </a:rPr>
              <a:t>algun</a:t>
            </a:r>
            <a:r>
              <a:rPr lang="es-ES" sz="4400" b="1" dirty="0" smtClean="0">
                <a:solidFill>
                  <a:srgbClr val="CCFF66"/>
                </a:solidFill>
                <a:latin typeface="AdineKirnberg" pitchFamily="2" charset="0"/>
              </a:rPr>
              <a:t> </a:t>
            </a:r>
            <a:r>
              <a:rPr lang="es-ES" sz="4400" b="1" dirty="0">
                <a:solidFill>
                  <a:srgbClr val="CCFF66"/>
                </a:solidFill>
                <a:latin typeface="AdineKirnberg" pitchFamily="2" charset="0"/>
              </a:rPr>
              <a:t>canalla se quiera </a:t>
            </a:r>
            <a:r>
              <a:rPr lang="es-ES" sz="4400" b="1" dirty="0" smtClean="0">
                <a:solidFill>
                  <a:srgbClr val="CCFF66"/>
                </a:solidFill>
                <a:latin typeface="AdineKirnberg" pitchFamily="2" charset="0"/>
              </a:rPr>
              <a:t>	pasar </a:t>
            </a:r>
            <a:r>
              <a:rPr lang="es-ES" sz="4400" b="1" dirty="0">
                <a:solidFill>
                  <a:srgbClr val="CCFF66"/>
                </a:solidFill>
                <a:latin typeface="AdineKirnberg" pitchFamily="2" charset="0"/>
              </a:rPr>
              <a:t>de listo, </a:t>
            </a:r>
            <a:r>
              <a:rPr lang="es-ES" sz="4400" b="1" dirty="0" smtClean="0">
                <a:solidFill>
                  <a:srgbClr val="CCFF66"/>
                </a:solidFill>
                <a:latin typeface="AdineKirnberg" pitchFamily="2" charset="0"/>
              </a:rPr>
              <a:t>	lo  aspire sin problemas.</a:t>
            </a:r>
            <a:endParaRPr lang="es-ES" sz="4400" b="1" dirty="0">
              <a:solidFill>
                <a:srgbClr val="CCFF66"/>
              </a:solidFill>
              <a:latin typeface="AdineKirnberg" pitchFamily="2" charset="0"/>
            </a:endParaRPr>
          </a:p>
        </p:txBody>
      </p:sp>
      <p:pic>
        <p:nvPicPr>
          <p:cNvPr id="7170" name="Picture 2" descr="C:\Users\Margarita M\Desktop\Carta a los Reyes Magos de Oriente\x_aspiradora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2643182"/>
            <a:ext cx="3429024" cy="3571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1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Margarita M\Desktop\Carta a los Reyes Magos de Oriente\55IR-21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4099" name="Picture 3" descr="C:\Users\Margarita M\Pictures\Cartaa los Reyes Magos\55IR-21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1472" y="3071810"/>
            <a:ext cx="2786082" cy="2425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 smtClean="0">
                <a:latin typeface="AdineKirnberg" pitchFamily="2" charset="0"/>
              </a:rPr>
              <a:t>o </a:t>
            </a:r>
            <a:r>
              <a:rPr lang="es-ES" sz="4400" b="1" dirty="0" err="1" smtClean="0">
                <a:latin typeface="AdineKirnberg" pitchFamily="2" charset="0"/>
              </a:rPr>
              <a:t>poneis</a:t>
            </a:r>
            <a:r>
              <a:rPr lang="es-ES" sz="4400" b="1" dirty="0" smtClean="0">
                <a:latin typeface="AdineKirnberg" pitchFamily="2" charset="0"/>
              </a:rPr>
              <a:t> </a:t>
            </a:r>
            <a:r>
              <a:rPr lang="es-ES" sz="4400" b="1" dirty="0">
                <a:latin typeface="AdineKirnberg" pitchFamily="2" charset="0"/>
              </a:rPr>
              <a:t>de moda los vellos en las piernas, axilas, bigote, </a:t>
            </a:r>
            <a:r>
              <a:rPr lang="es-ES" sz="4400" b="1" dirty="0" err="1" smtClean="0">
                <a:latin typeface="AdineKirnberg" pitchFamily="2" charset="0"/>
              </a:rPr>
              <a:t>area</a:t>
            </a:r>
            <a:r>
              <a:rPr lang="es-ES" sz="4400" b="1" dirty="0" smtClean="0">
                <a:latin typeface="AdineKirnberg" pitchFamily="2" charset="0"/>
              </a:rPr>
              <a:t> </a:t>
            </a:r>
            <a:r>
              <a:rPr lang="es-ES" sz="4400" b="1" dirty="0">
                <a:latin typeface="AdineKirnberg" pitchFamily="2" charset="0"/>
              </a:rPr>
              <a:t>de bikini y </a:t>
            </a:r>
            <a:r>
              <a:rPr lang="es-ES" sz="4400" b="1" dirty="0" err="1" smtClean="0">
                <a:latin typeface="AdineKirnberg" pitchFamily="2" charset="0"/>
              </a:rPr>
              <a:t>demas</a:t>
            </a:r>
            <a:r>
              <a:rPr lang="es-ES" sz="4400" b="1" dirty="0">
                <a:latin typeface="AdineKirnberg" pitchFamily="2" charset="0"/>
              </a:rPr>
              <a:t>, </a:t>
            </a:r>
            <a:endParaRPr lang="es-ES" sz="4400" b="1" dirty="0" smtClean="0">
              <a:latin typeface="AdineKirnberg" pitchFamily="2" charset="0"/>
            </a:endParaRPr>
          </a:p>
          <a:p>
            <a:pPr>
              <a:lnSpc>
                <a:spcPts val="2500"/>
              </a:lnSpc>
            </a:pPr>
            <a:r>
              <a:rPr lang="es-ES" sz="4400" b="1" dirty="0" smtClean="0">
                <a:latin typeface="AdineKirnberg" pitchFamily="2" charset="0"/>
              </a:rPr>
              <a:t>o </a:t>
            </a:r>
            <a:r>
              <a:rPr lang="es-ES" sz="4400" b="1" dirty="0">
                <a:latin typeface="AdineKirnberg" pitchFamily="2" charset="0"/>
              </a:rPr>
              <a:t>me los </a:t>
            </a:r>
            <a:r>
              <a:rPr lang="es-ES" sz="4400" b="1" dirty="0" err="1" smtClean="0">
                <a:latin typeface="AdineKirnberg" pitchFamily="2" charset="0"/>
              </a:rPr>
              <a:t>quitais</a:t>
            </a:r>
            <a:r>
              <a:rPr lang="es-ES" sz="4400" b="1" dirty="0" smtClean="0">
                <a:latin typeface="AdineKirnberg" pitchFamily="2" charset="0"/>
              </a:rPr>
              <a:t> </a:t>
            </a:r>
            <a:r>
              <a:rPr lang="es-ES" sz="4400" b="1" dirty="0">
                <a:latin typeface="AdineKirnberg" pitchFamily="2" charset="0"/>
              </a:rPr>
              <a:t>todos de una </a:t>
            </a:r>
            <a:r>
              <a:rPr lang="es-ES" sz="4400" b="1" dirty="0" smtClean="0">
                <a:latin typeface="AdineKirnberg" pitchFamily="2" charset="0"/>
              </a:rPr>
              <a:t>vez y para siempre.</a:t>
            </a:r>
            <a:endParaRPr lang="es-ES" sz="4400" b="1" dirty="0">
              <a:latin typeface="AdineKirnberg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571604" y="1071546"/>
            <a:ext cx="214314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n w="3175">
                  <a:solidFill>
                    <a:schemeClr val="tx1"/>
                  </a:solidFill>
                </a:ln>
                <a:solidFill>
                  <a:srgbClr val="663300"/>
                </a:solidFill>
                <a:latin typeface="Algerian" pitchFamily="82" charset="0"/>
              </a:rPr>
              <a:t>NO QUIERO VOLVER A DEPILARME </a:t>
            </a:r>
            <a:endParaRPr lang="es-ES" sz="2400" dirty="0">
              <a:ln w="3175">
                <a:solidFill>
                  <a:schemeClr val="tx1"/>
                </a:solidFill>
              </a:ln>
              <a:solidFill>
                <a:srgbClr val="663300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Margarita M\Pictures\Cartaa los Reyes Magos\55IR-24M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596" y="428604"/>
            <a:ext cx="3286148" cy="1463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>
                <a:solidFill>
                  <a:srgbClr val="CCFF66"/>
                </a:solidFill>
                <a:effectLst/>
                <a:latin typeface="AdineKirnberg" pitchFamily="2" charset="0"/>
              </a:rPr>
              <a:t>Quiero hacerme por </a:t>
            </a:r>
            <a:r>
              <a:rPr lang="es-ES" sz="4400" b="1" dirty="0" smtClean="0">
                <a:solidFill>
                  <a:srgbClr val="CCFF66"/>
                </a:solidFill>
                <a:effectLst/>
                <a:latin typeface="AdineKirnberg" pitchFamily="2" charset="0"/>
              </a:rPr>
              <a:t>ultima </a:t>
            </a:r>
            <a:r>
              <a:rPr lang="es-ES" sz="4400" b="1" dirty="0">
                <a:solidFill>
                  <a:srgbClr val="CCFF66"/>
                </a:solidFill>
                <a:effectLst/>
                <a:latin typeface="AdineKirnberg" pitchFamily="2" charset="0"/>
              </a:rPr>
              <a:t>vez la manicura y pedicura y que dure para </a:t>
            </a:r>
            <a:endParaRPr lang="es-ES" sz="4400" b="1" dirty="0" smtClean="0">
              <a:solidFill>
                <a:srgbClr val="CCFF66"/>
              </a:solidFill>
              <a:effectLst/>
              <a:latin typeface="AdineKirnberg" pitchFamily="2" charset="0"/>
            </a:endParaRPr>
          </a:p>
          <a:p>
            <a:pPr>
              <a:lnSpc>
                <a:spcPts val="2500"/>
              </a:lnSpc>
            </a:pPr>
            <a:r>
              <a:rPr lang="es-ES" sz="4400" b="1" dirty="0" smtClean="0">
                <a:solidFill>
                  <a:srgbClr val="CCFF66"/>
                </a:solidFill>
                <a:effectLst/>
                <a:latin typeface="AdineKirnberg" pitchFamily="2" charset="0"/>
              </a:rPr>
              <a:t>siempre </a:t>
            </a:r>
            <a:r>
              <a:rPr lang="es-ES" sz="4400" b="1" dirty="0">
                <a:solidFill>
                  <a:srgbClr val="CCFF66"/>
                </a:solidFill>
                <a:effectLst/>
                <a:latin typeface="AdineKirnberg" pitchFamily="2" charset="0"/>
              </a:rPr>
              <a:t>como </a:t>
            </a:r>
            <a:r>
              <a:rPr lang="es-ES" sz="4400" b="1" dirty="0" err="1" smtClean="0">
                <a:solidFill>
                  <a:srgbClr val="CCFF66"/>
                </a:solidFill>
                <a:effectLst/>
                <a:latin typeface="AdineKirnberg" pitchFamily="2" charset="0"/>
              </a:rPr>
              <a:t>recien</a:t>
            </a:r>
            <a:r>
              <a:rPr lang="es-ES" sz="4400" b="1" dirty="0" smtClean="0">
                <a:solidFill>
                  <a:srgbClr val="CCFF66"/>
                </a:solidFill>
                <a:effectLst/>
                <a:latin typeface="AdineKirnberg" pitchFamily="2" charset="0"/>
              </a:rPr>
              <a:t> hecha.</a:t>
            </a:r>
            <a:endParaRPr lang="es-ES" sz="4400" b="1" dirty="0">
              <a:solidFill>
                <a:srgbClr val="CCFF66"/>
              </a:solidFill>
              <a:effectLst/>
              <a:latin typeface="AdineKirnberg" pitchFamily="2" charset="0"/>
            </a:endParaRPr>
          </a:p>
        </p:txBody>
      </p:sp>
      <p:pic>
        <p:nvPicPr>
          <p:cNvPr id="9218" name="Picture 2" descr="C:\Users\Margarita M\Desktop\Carta a los Reyes Magos de Oriente\55IR-24M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9219" name="Picture 3" descr="C:\Users\Margarita M\Desktop\Carta a los Reyes Magos de Oriente\55IR-24M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6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Margarita M\Pictures\Cartaa los Reyes Magos\oqbQ-1lz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28992" y="357166"/>
            <a:ext cx="5357850" cy="1143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>
                <a:solidFill>
                  <a:srgbClr val="FFE089"/>
                </a:solidFill>
                <a:effectLst/>
                <a:latin typeface="AdineKirnberg" pitchFamily="2" charset="0"/>
              </a:rPr>
              <a:t>Mi marido, novio, pareja o lo que sea, tiene que adivinar lo que deseo que diga, y lo que me gusta que haga; </a:t>
            </a:r>
          </a:p>
        </p:txBody>
      </p:sp>
      <p:pic>
        <p:nvPicPr>
          <p:cNvPr id="6149" name="Picture 5" descr="C:\Users\Margarita M\Pictures\Cartaa los Reyes Magos\55IR-1IV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28794" y="3357562"/>
            <a:ext cx="2214578" cy="1463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>
                <a:solidFill>
                  <a:srgbClr val="FFFF00"/>
                </a:solidFill>
                <a:effectLst/>
                <a:latin typeface="AdineKirnberg" pitchFamily="2" charset="0"/>
              </a:rPr>
              <a:t>que sepa lo </a:t>
            </a:r>
            <a:r>
              <a:rPr lang="es-ES" sz="4400" b="1" dirty="0" smtClean="0">
                <a:solidFill>
                  <a:srgbClr val="FFFF00"/>
                </a:solidFill>
                <a:effectLst/>
                <a:latin typeface="AdineKirnberg" pitchFamily="2" charset="0"/>
              </a:rPr>
              <a:t>que </a:t>
            </a:r>
            <a:r>
              <a:rPr lang="es-ES" sz="4400" b="1" dirty="0">
                <a:solidFill>
                  <a:srgbClr val="FFFF00"/>
                </a:solidFill>
                <a:effectLst/>
                <a:latin typeface="AdineKirnberg" pitchFamily="2" charset="0"/>
              </a:rPr>
              <a:t>me pasa, </a:t>
            </a:r>
            <a:r>
              <a:rPr lang="es-ES" sz="4400" b="1" dirty="0" smtClean="0">
                <a:solidFill>
                  <a:srgbClr val="FFFF00"/>
                </a:solidFill>
                <a:effectLst/>
                <a:latin typeface="AdineKirnberg" pitchFamily="2" charset="0"/>
              </a:rPr>
              <a:t>y </a:t>
            </a:r>
            <a:r>
              <a:rPr lang="es-ES" sz="4400" b="1" dirty="0">
                <a:solidFill>
                  <a:srgbClr val="FFFF00"/>
                </a:solidFill>
                <a:effectLst/>
                <a:latin typeface="AdineKirnberg" pitchFamily="2" charset="0"/>
              </a:rPr>
              <a:t>lo que quiero </a:t>
            </a:r>
            <a:r>
              <a:rPr lang="es-ES" sz="4400" b="1" dirty="0" smtClean="0">
                <a:solidFill>
                  <a:srgbClr val="FFFF00"/>
                </a:solidFill>
                <a:effectLst/>
                <a:latin typeface="AdineKirnberg" pitchFamily="2" charset="0"/>
              </a:rPr>
              <a:t>que me regale,</a:t>
            </a:r>
            <a:endParaRPr lang="es-ES" sz="4400" b="1" dirty="0">
              <a:solidFill>
                <a:srgbClr val="FFFF00"/>
              </a:solidFill>
              <a:effectLst/>
              <a:latin typeface="AdineKirnberg" pitchFamily="2" charset="0"/>
            </a:endParaRPr>
          </a:p>
        </p:txBody>
      </p:sp>
    </p:spTree>
  </p:cSld>
  <p:clrMapOvr>
    <a:masterClrMapping/>
  </p:clrMapOvr>
  <p:transition spd="slow" advTm="202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Margarita M\Pictures\Cartaa los Reyes Magos\A5JV-1BT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034" y="357166"/>
            <a:ext cx="5786478" cy="8226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>
                <a:solidFill>
                  <a:srgbClr val="000000"/>
                </a:solidFill>
                <a:latin typeface="AdineKirnberg" pitchFamily="2" charset="0"/>
              </a:rPr>
              <a:t>quiero </a:t>
            </a:r>
            <a:r>
              <a:rPr lang="es-ES" sz="4400" b="1" dirty="0" err="1" smtClean="0">
                <a:solidFill>
                  <a:srgbClr val="000000"/>
                </a:solidFill>
                <a:latin typeface="AdineKirnberg" pitchFamily="2" charset="0"/>
              </a:rPr>
              <a:t>tambien</a:t>
            </a:r>
            <a:r>
              <a:rPr lang="es-ES" sz="4400" b="1" dirty="0" smtClean="0">
                <a:solidFill>
                  <a:srgbClr val="000000"/>
                </a:solidFill>
                <a:latin typeface="AdineKirnberg" pitchFamily="2" charset="0"/>
              </a:rPr>
              <a:t> </a:t>
            </a:r>
            <a:r>
              <a:rPr lang="es-ES" sz="4400" b="1" dirty="0">
                <a:solidFill>
                  <a:srgbClr val="000000"/>
                </a:solidFill>
                <a:latin typeface="AdineKirnberg" pitchFamily="2" charset="0"/>
              </a:rPr>
              <a:t>que sea capaz de imaginarse como quiero que se comporte con mi familia, </a:t>
            </a:r>
          </a:p>
        </p:txBody>
      </p:sp>
      <p:pic>
        <p:nvPicPr>
          <p:cNvPr id="7173" name="Picture 5" descr="C:\Users\Margarita M\Pictures\Cartaa los Reyes Magos\FNnX-1Sy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678702">
            <a:off x="4675901" y="1084480"/>
            <a:ext cx="3542367" cy="1143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>
                <a:effectLst/>
                <a:latin typeface="AdineKirnberg" pitchFamily="2" charset="0"/>
              </a:rPr>
              <a:t>cuando estoy sensible y cuando no quiero que se aparezca.</a:t>
            </a:r>
          </a:p>
        </p:txBody>
      </p:sp>
    </p:spTree>
  </p:cSld>
  <p:clrMapOvr>
    <a:masterClrMapping/>
  </p:clrMapOvr>
  <p:transition spd="slow" advTm="203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Margarita M\Desktop\Carta a los Reyes Magos de Oriente\003f051Czv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Margarita M\Pictures\Cartaa los Reyes Magos\003f051Czv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596" y="571480"/>
            <a:ext cx="3786214" cy="1143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>
                <a:ln w="3175">
                  <a:noFill/>
                </a:ln>
                <a:solidFill>
                  <a:srgbClr val="FFE089"/>
                </a:solidFill>
                <a:latin typeface="AdineKirnberg" pitchFamily="2" charset="0"/>
              </a:rPr>
              <a:t>Un regalo ideal </a:t>
            </a:r>
            <a:r>
              <a:rPr lang="es-ES" sz="4400" b="1" dirty="0" smtClean="0">
                <a:ln w="3175">
                  <a:noFill/>
                </a:ln>
                <a:solidFill>
                  <a:srgbClr val="FFE089"/>
                </a:solidFill>
                <a:latin typeface="AdineKirnberg" pitchFamily="2" charset="0"/>
              </a:rPr>
              <a:t>seria </a:t>
            </a:r>
            <a:r>
              <a:rPr lang="es-ES" sz="4400" b="1" dirty="0">
                <a:ln w="3175">
                  <a:noFill/>
                </a:ln>
                <a:solidFill>
                  <a:srgbClr val="FFE089"/>
                </a:solidFill>
                <a:latin typeface="AdineKirnberg" pitchFamily="2" charset="0"/>
              </a:rPr>
              <a:t>que el embarazo durara dos </a:t>
            </a:r>
            <a:r>
              <a:rPr lang="es-ES" sz="4400" b="1" dirty="0" err="1" smtClean="0">
                <a:ln w="3175">
                  <a:noFill/>
                </a:ln>
                <a:solidFill>
                  <a:srgbClr val="FFE089"/>
                </a:solidFill>
                <a:latin typeface="AdineKirnberg" pitchFamily="2" charset="0"/>
              </a:rPr>
              <a:t>dias</a:t>
            </a:r>
            <a:r>
              <a:rPr lang="es-ES" sz="4400" b="1" dirty="0" smtClean="0">
                <a:ln w="3175">
                  <a:noFill/>
                </a:ln>
                <a:solidFill>
                  <a:srgbClr val="FFE089"/>
                </a:solidFill>
                <a:latin typeface="AdineKirnberg" pitchFamily="2" charset="0"/>
              </a:rPr>
              <a:t> </a:t>
            </a:r>
            <a:r>
              <a:rPr lang="es-ES" sz="4400" b="1" dirty="0">
                <a:ln w="3175">
                  <a:noFill/>
                </a:ln>
                <a:solidFill>
                  <a:srgbClr val="FFE089"/>
                </a:solidFill>
                <a:latin typeface="AdineKirnberg" pitchFamily="2" charset="0"/>
              </a:rPr>
              <a:t>y no doliera.</a:t>
            </a:r>
          </a:p>
        </p:txBody>
      </p:sp>
    </p:spTree>
  </p:cSld>
  <p:clrMapOvr>
    <a:masterClrMapping/>
  </p:clrMapOvr>
  <p:transition spd="slow" advTm="94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rgarita M\Pictures\Cartaa los Reyes Magos\9ee20645720fzb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85786" y="285728"/>
            <a:ext cx="5000660" cy="1784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>
                <a:latin typeface="AdineKirnberg" pitchFamily="2" charset="0"/>
              </a:rPr>
              <a:t>El ciclo menstrual </a:t>
            </a:r>
            <a:r>
              <a:rPr lang="es-ES" sz="4400" b="1" dirty="0" smtClean="0">
                <a:latin typeface="AdineKirnberg" pitchFamily="2" charset="0"/>
              </a:rPr>
              <a:t>os doy la posibilidad de que </a:t>
            </a:r>
            <a:r>
              <a:rPr lang="es-ES" sz="4400" b="1" dirty="0">
                <a:latin typeface="AdineKirnberg" pitchFamily="2" charset="0"/>
              </a:rPr>
              <a:t>dure 2 horas; y me </a:t>
            </a:r>
            <a:r>
              <a:rPr lang="es-ES" sz="4400" b="1" dirty="0" err="1" smtClean="0">
                <a:latin typeface="AdineKirnberg" pitchFamily="2" charset="0"/>
              </a:rPr>
              <a:t>gustaria</a:t>
            </a:r>
            <a:r>
              <a:rPr lang="es-ES" sz="4400" b="1" dirty="0" smtClean="0">
                <a:latin typeface="AdineKirnberg" pitchFamily="2" charset="0"/>
              </a:rPr>
              <a:t> </a:t>
            </a:r>
            <a:r>
              <a:rPr lang="es-ES" sz="4400" b="1" dirty="0">
                <a:latin typeface="AdineKirnberg" pitchFamily="2" charset="0"/>
              </a:rPr>
              <a:t>tener un </a:t>
            </a:r>
            <a:r>
              <a:rPr lang="es-ES" sz="4400" b="1" dirty="0" err="1" smtClean="0">
                <a:latin typeface="AdineKirnberg" pitchFamily="2" charset="0"/>
              </a:rPr>
              <a:t>boton</a:t>
            </a:r>
            <a:r>
              <a:rPr lang="es-ES" sz="4400" b="1" dirty="0" smtClean="0">
                <a:latin typeface="AdineKirnberg" pitchFamily="2" charset="0"/>
              </a:rPr>
              <a:t> </a:t>
            </a:r>
            <a:r>
              <a:rPr lang="es-ES" sz="4400" b="1" dirty="0">
                <a:latin typeface="AdineKirnberg" pitchFamily="2" charset="0"/>
              </a:rPr>
              <a:t>en la mano para ser </a:t>
            </a:r>
            <a:r>
              <a:rPr lang="es-ES" sz="4400" b="1" dirty="0" err="1" smtClean="0">
                <a:latin typeface="AdineKirnberg" pitchFamily="2" charset="0"/>
              </a:rPr>
              <a:t>fertil</a:t>
            </a:r>
            <a:r>
              <a:rPr lang="es-ES" sz="4400" b="1" dirty="0" smtClean="0">
                <a:latin typeface="AdineKirnberg" pitchFamily="2" charset="0"/>
              </a:rPr>
              <a:t> </a:t>
            </a:r>
            <a:r>
              <a:rPr lang="es-ES" sz="4400" b="1" dirty="0">
                <a:latin typeface="AdineKirnberg" pitchFamily="2" charset="0"/>
              </a:rPr>
              <a:t>solo en el </a:t>
            </a:r>
            <a:r>
              <a:rPr lang="es-ES" sz="4400" b="1" dirty="0" smtClean="0">
                <a:latin typeface="AdineKirnberg" pitchFamily="2" charset="0"/>
              </a:rPr>
              <a:t>momento </a:t>
            </a:r>
            <a:r>
              <a:rPr lang="es-ES" sz="4400" b="1" dirty="0">
                <a:latin typeface="AdineKirnberg" pitchFamily="2" charset="0"/>
              </a:rPr>
              <a:t>que </a:t>
            </a:r>
            <a:r>
              <a:rPr lang="es-ES" sz="4400" b="1" dirty="0" smtClean="0">
                <a:latin typeface="AdineKirnberg" pitchFamily="2" charset="0"/>
              </a:rPr>
              <a:t>yo quiera 	   y considere propicio</a:t>
            </a:r>
            <a:r>
              <a:rPr lang="es-ES" sz="4400" b="1" dirty="0">
                <a:latin typeface="AdineKirnberg" pitchFamily="2" charset="0"/>
              </a:rPr>
              <a:t>. </a:t>
            </a: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Margarita M\Pictures\Cartaa los Reyes Magos\ANJ3-1UZ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5720" y="5572140"/>
            <a:ext cx="5429288" cy="1143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>
                <a:solidFill>
                  <a:srgbClr val="36006C"/>
                </a:solidFill>
                <a:latin typeface="AdineKirnberg" pitchFamily="2" charset="0"/>
              </a:rPr>
              <a:t>Que la ropa sufra de metamorfosis </a:t>
            </a:r>
            <a:r>
              <a:rPr lang="es-ES" sz="4400" b="1" dirty="0" err="1" smtClean="0">
                <a:solidFill>
                  <a:srgbClr val="36006C"/>
                </a:solidFill>
                <a:latin typeface="AdineKirnberg" pitchFamily="2" charset="0"/>
              </a:rPr>
              <a:t>segun</a:t>
            </a:r>
            <a:r>
              <a:rPr lang="es-ES" sz="4400" b="1" dirty="0" smtClean="0">
                <a:solidFill>
                  <a:srgbClr val="36006C"/>
                </a:solidFill>
                <a:latin typeface="AdineKirnberg" pitchFamily="2" charset="0"/>
              </a:rPr>
              <a:t> </a:t>
            </a:r>
            <a:r>
              <a:rPr lang="es-ES" sz="4400" b="1" dirty="0">
                <a:solidFill>
                  <a:srgbClr val="36006C"/>
                </a:solidFill>
                <a:latin typeface="AdineKirnberg" pitchFamily="2" charset="0"/>
              </a:rPr>
              <a:t>la temporada, las playeras se vuelvan abrigos, los pantalones, bermudas y </a:t>
            </a:r>
            <a:r>
              <a:rPr lang="es-ES" sz="4400" b="1" dirty="0" err="1" smtClean="0">
                <a:solidFill>
                  <a:srgbClr val="36006C"/>
                </a:solidFill>
                <a:latin typeface="AdineKirnberg" pitchFamily="2" charset="0"/>
              </a:rPr>
              <a:t>asi</a:t>
            </a:r>
            <a:r>
              <a:rPr lang="es-ES" sz="4400" b="1" dirty="0" smtClean="0">
                <a:solidFill>
                  <a:srgbClr val="36006C"/>
                </a:solidFill>
                <a:latin typeface="AdineKirnberg" pitchFamily="2" charset="0"/>
              </a:rPr>
              <a:t>.</a:t>
            </a:r>
            <a:endParaRPr lang="es-ES" sz="4400" b="1" dirty="0">
              <a:solidFill>
                <a:srgbClr val="36006C"/>
              </a:solidFill>
              <a:latin typeface="AdineKirnberg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solidFill>
            <a:srgbClr val="9900C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rgbClr val="9900C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solidFill>
            <a:srgbClr val="9900C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solidFill>
            <a:srgbClr val="9900C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4" grpId="0" animBg="1"/>
      <p:bldP spid="5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Margarita M\Desktop\Carta a los Reyes Magos de Oriente\CasablancaNinablan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4099" name="Picture 3" descr="C:\Users\Margarita M\Pictures\Cartaa los Reyes Magos\CasablancaNi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42910" y="4500569"/>
            <a:ext cx="3643338" cy="1784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 smtClean="0">
                <a:solidFill>
                  <a:srgbClr val="FFFF00"/>
                </a:solidFill>
                <a:effectLst/>
                <a:latin typeface="AdineKirnberg" pitchFamily="2" charset="0"/>
              </a:rPr>
              <a:t>insertarle </a:t>
            </a:r>
            <a:r>
              <a:rPr lang="es-ES" sz="4400" b="1" dirty="0">
                <a:solidFill>
                  <a:srgbClr val="FFFF00"/>
                </a:solidFill>
                <a:effectLst/>
                <a:latin typeface="AdineKirnberg" pitchFamily="2" charset="0"/>
              </a:rPr>
              <a:t>un chip </a:t>
            </a:r>
            <a:r>
              <a:rPr lang="es-ES" sz="4400" b="1" dirty="0" smtClean="0">
                <a:solidFill>
                  <a:srgbClr val="FFFF00"/>
                </a:solidFill>
                <a:effectLst/>
                <a:latin typeface="AdineKirnberg" pitchFamily="2" charset="0"/>
              </a:rPr>
              <a:t>que </a:t>
            </a:r>
            <a:r>
              <a:rPr lang="es-ES" sz="4400" b="1" dirty="0">
                <a:solidFill>
                  <a:srgbClr val="FFFF00"/>
                </a:solidFill>
                <a:effectLst/>
                <a:latin typeface="AdineKirnberg" pitchFamily="2" charset="0"/>
              </a:rPr>
              <a:t>haga que se </a:t>
            </a:r>
            <a:r>
              <a:rPr lang="es-ES" sz="4400" b="1" dirty="0" smtClean="0">
                <a:solidFill>
                  <a:srgbClr val="FFFF00"/>
                </a:solidFill>
                <a:effectLst/>
                <a:latin typeface="AdineKirnberg" pitchFamily="2" charset="0"/>
              </a:rPr>
              <a:t>le </a:t>
            </a:r>
            <a:r>
              <a:rPr lang="es-ES" sz="4400" b="1" dirty="0">
                <a:solidFill>
                  <a:srgbClr val="FFFF00"/>
                </a:solidFill>
                <a:effectLst/>
                <a:latin typeface="AdineKirnberg" pitchFamily="2" charset="0"/>
              </a:rPr>
              <a:t>encienda la nariz como </a:t>
            </a:r>
            <a:r>
              <a:rPr lang="es-ES" sz="4400" b="1" dirty="0" smtClean="0">
                <a:solidFill>
                  <a:srgbClr val="FFFF00"/>
                </a:solidFill>
                <a:effectLst/>
                <a:latin typeface="AdineKirnberg" pitchFamily="2" charset="0"/>
              </a:rPr>
              <a:t>una bombilla de </a:t>
            </a:r>
            <a:r>
              <a:rPr lang="es-ES" sz="4400" b="1" dirty="0" err="1" smtClean="0">
                <a:solidFill>
                  <a:srgbClr val="FFFF00"/>
                </a:solidFill>
                <a:effectLst/>
                <a:latin typeface="AdineKirnberg" pitchFamily="2" charset="0"/>
              </a:rPr>
              <a:t>neon</a:t>
            </a:r>
            <a:r>
              <a:rPr lang="es-ES" sz="4400" b="1" dirty="0" smtClean="0">
                <a:solidFill>
                  <a:srgbClr val="FFFF00"/>
                </a:solidFill>
                <a:effectLst/>
                <a:latin typeface="AdineKirnberg" pitchFamily="2" charset="0"/>
              </a:rPr>
              <a:t>, </a:t>
            </a:r>
            <a:r>
              <a:rPr lang="es-ES" sz="4400" b="1" dirty="0">
                <a:solidFill>
                  <a:srgbClr val="FFFF00"/>
                </a:solidFill>
                <a:effectLst/>
                <a:latin typeface="AdineKirnberg" pitchFamily="2" charset="0"/>
              </a:rPr>
              <a:t>o que </a:t>
            </a:r>
            <a:r>
              <a:rPr lang="es-ES" sz="4400" b="1" dirty="0" smtClean="0">
                <a:solidFill>
                  <a:srgbClr val="FFFF00"/>
                </a:solidFill>
                <a:effectLst/>
                <a:latin typeface="AdineKirnberg" pitchFamily="2" charset="0"/>
              </a:rPr>
              <a:t>le </a:t>
            </a:r>
            <a:r>
              <a:rPr lang="es-ES" sz="4400" b="1" dirty="0">
                <a:solidFill>
                  <a:srgbClr val="FFFF00"/>
                </a:solidFill>
                <a:effectLst/>
                <a:latin typeface="AdineKirnberg" pitchFamily="2" charset="0"/>
              </a:rPr>
              <a:t>crezca como </a:t>
            </a:r>
            <a:r>
              <a:rPr lang="es-ES" sz="4400" b="1" dirty="0" smtClean="0">
                <a:solidFill>
                  <a:srgbClr val="FFFF00"/>
                </a:solidFill>
                <a:effectLst/>
                <a:latin typeface="AdineKirnberg" pitchFamily="2" charset="0"/>
              </a:rPr>
              <a:t>a Pinocho, </a:t>
            </a:r>
            <a:r>
              <a:rPr lang="es-ES" sz="4400" b="1" dirty="0">
                <a:solidFill>
                  <a:srgbClr val="FFFF00"/>
                </a:solidFill>
                <a:effectLst/>
                <a:latin typeface="AdineKirnberg" pitchFamily="2" charset="0"/>
              </a:rPr>
              <a:t>pero no la nariz.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357818" y="500042"/>
            <a:ext cx="3428992" cy="1143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 smtClean="0">
                <a:solidFill>
                  <a:srgbClr val="FFFF00"/>
                </a:solidFill>
                <a:effectLst/>
                <a:latin typeface="AdineKirnberg" pitchFamily="2" charset="0"/>
              </a:rPr>
              <a:t>Si un hombre se atreve a andar de chistosito </a:t>
            </a:r>
            <a:r>
              <a:rPr lang="es-ES" sz="4400" b="1" dirty="0" err="1" smtClean="0">
                <a:solidFill>
                  <a:srgbClr val="FFFF00"/>
                </a:solidFill>
                <a:effectLst/>
                <a:latin typeface="AdineKirnberg" pitchFamily="2" charset="0"/>
              </a:rPr>
              <a:t>cabron</a:t>
            </a:r>
            <a:r>
              <a:rPr lang="es-ES" sz="4400" b="1" dirty="0" smtClean="0">
                <a:solidFill>
                  <a:srgbClr val="FFFF00"/>
                </a:solidFill>
                <a:effectLst/>
                <a:latin typeface="AdineKirnberg" pitchFamily="2" charset="0"/>
              </a:rPr>
              <a:t>, ser infiel o esta mintiendo, </a:t>
            </a:r>
            <a:endParaRPr lang="es-ES" sz="4400" b="1" dirty="0">
              <a:solidFill>
                <a:srgbClr val="FFFF00"/>
              </a:solidFill>
              <a:effectLst/>
            </a:endParaRPr>
          </a:p>
        </p:txBody>
      </p:sp>
    </p:spTree>
  </p:cSld>
  <p:clrMapOvr>
    <a:masterClrMapping/>
  </p:clrMapOvr>
  <p:transition spd="slow" advTm="222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100"/>
                            </p:stCondLst>
                            <p:childTnLst>
                              <p:par>
                                <p:cTn id="1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Margarita M\Pictures\Cartaa los Reyes Magos\untitled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143504" y="4643446"/>
            <a:ext cx="3857652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>
                <a:solidFill>
                  <a:srgbClr val="FFFF00"/>
                </a:solidFill>
                <a:effectLst/>
                <a:latin typeface="AdineKirnberg" pitchFamily="2" charset="0"/>
              </a:rPr>
              <a:t>Si se le ocurre serme infiel, </a:t>
            </a:r>
            <a:r>
              <a:rPr lang="es-ES" sz="4400" b="1" dirty="0" smtClean="0">
                <a:solidFill>
                  <a:srgbClr val="FFFF00"/>
                </a:solidFill>
                <a:effectLst/>
                <a:latin typeface="AdineKirnberg" pitchFamily="2" charset="0"/>
              </a:rPr>
              <a:t>haz  que </a:t>
            </a:r>
            <a:r>
              <a:rPr lang="es-ES" sz="4400" b="1" dirty="0">
                <a:solidFill>
                  <a:srgbClr val="FFFF00"/>
                </a:solidFill>
                <a:effectLst/>
                <a:latin typeface="AdineKirnberg" pitchFamily="2" charset="0"/>
              </a:rPr>
              <a:t>no pueda </a:t>
            </a:r>
            <a:r>
              <a:rPr lang="es-ES" sz="4400" b="1" dirty="0" smtClean="0">
                <a:solidFill>
                  <a:srgbClr val="FFFF00"/>
                </a:solidFill>
                <a:effectLst/>
                <a:latin typeface="AdineKirnberg" pitchFamily="2" charset="0"/>
              </a:rPr>
              <a:t>tener una </a:t>
            </a:r>
          </a:p>
          <a:p>
            <a:pPr>
              <a:lnSpc>
                <a:spcPts val="2500"/>
              </a:lnSpc>
            </a:pPr>
            <a:r>
              <a:rPr lang="es-ES" sz="4400" b="1" dirty="0" smtClean="0">
                <a:solidFill>
                  <a:srgbClr val="FFFF00"/>
                </a:solidFill>
                <a:effectLst/>
                <a:latin typeface="AdineKirnberg" pitchFamily="2" charset="0"/>
              </a:rPr>
              <a:t>    </a:t>
            </a:r>
            <a:r>
              <a:rPr lang="es-ES" sz="4400" b="1" dirty="0" err="1" smtClean="0">
                <a:solidFill>
                  <a:srgbClr val="FFFF00"/>
                </a:solidFill>
                <a:effectLst/>
                <a:latin typeface="AdineKirnberg" pitchFamily="2" charset="0"/>
              </a:rPr>
              <a:t>ereccion</a:t>
            </a:r>
            <a:r>
              <a:rPr lang="es-ES" sz="4400" b="1" dirty="0" smtClean="0">
                <a:solidFill>
                  <a:srgbClr val="FFFF00"/>
                </a:solidFill>
                <a:effectLst/>
                <a:latin typeface="AdineKirnberg" pitchFamily="2" charset="0"/>
              </a:rPr>
              <a:t> en el tiempo que </a:t>
            </a:r>
          </a:p>
          <a:p>
            <a:pPr>
              <a:lnSpc>
                <a:spcPts val="2500"/>
              </a:lnSpc>
            </a:pPr>
            <a:r>
              <a:rPr lang="es-ES" sz="4400" b="1" dirty="0" smtClean="0">
                <a:solidFill>
                  <a:srgbClr val="FFFF00"/>
                </a:solidFill>
                <a:effectLst/>
                <a:latin typeface="AdineKirnberg" pitchFamily="2" charset="0"/>
              </a:rPr>
              <a:t>           yo decida. </a:t>
            </a:r>
          </a:p>
          <a:p>
            <a:pPr>
              <a:lnSpc>
                <a:spcPts val="2500"/>
              </a:lnSpc>
            </a:pPr>
            <a:r>
              <a:rPr lang="es-ES" sz="4400" b="1" dirty="0" smtClean="0">
                <a:solidFill>
                  <a:srgbClr val="FFFF00"/>
                </a:solidFill>
                <a:effectLst/>
                <a:latin typeface="AdineKirnberg" pitchFamily="2" charset="0"/>
              </a:rPr>
              <a:t>        </a:t>
            </a:r>
            <a:endParaRPr lang="es-ES" sz="4400" dirty="0">
              <a:solidFill>
                <a:srgbClr val="FFFF00"/>
              </a:solidFill>
              <a:effectLst/>
              <a:latin typeface="AdineKirnberg" pitchFamily="2" charset="0"/>
            </a:endParaRPr>
          </a:p>
        </p:txBody>
      </p:sp>
    </p:spTree>
  </p:cSld>
  <p:clrMapOvr>
    <a:masterClrMapping/>
  </p:clrMapOvr>
  <p:transition spd="slow" advTm="157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Margarita M\Pictures\Cartaa los Reyes Magos\55IR-21h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4" name="Picture 3" descr="C:\Users\Margarita M\Pictures\Cartaa los Reyes Magos\55IR-21h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71604" y="3857628"/>
            <a:ext cx="250033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>
                <a:solidFill>
                  <a:srgbClr val="36006C"/>
                </a:solidFill>
                <a:effectLst/>
                <a:latin typeface="AdineKirnberg" pitchFamily="2" charset="0"/>
              </a:rPr>
              <a:t>Pompis, </a:t>
            </a:r>
            <a:r>
              <a:rPr lang="es-ES" sz="4400" b="1" dirty="0" err="1" smtClean="0">
                <a:solidFill>
                  <a:srgbClr val="36006C"/>
                </a:solidFill>
                <a:effectLst/>
                <a:latin typeface="AdineKirnberg" pitchFamily="2" charset="0"/>
              </a:rPr>
              <a:t>tetis</a:t>
            </a:r>
            <a:r>
              <a:rPr lang="es-ES" sz="4400" b="1" dirty="0">
                <a:solidFill>
                  <a:srgbClr val="36006C"/>
                </a:solidFill>
                <a:effectLst/>
                <a:latin typeface="AdineKirnberg" pitchFamily="2" charset="0"/>
              </a:rPr>
              <a:t>, piernas, todo con </a:t>
            </a:r>
            <a:r>
              <a:rPr lang="es-ES" sz="4400" b="1" dirty="0" err="1" smtClean="0">
                <a:solidFill>
                  <a:srgbClr val="36006C"/>
                </a:solidFill>
                <a:effectLst/>
                <a:latin typeface="AdineKirnberg" pitchFamily="2" charset="0"/>
              </a:rPr>
              <a:t>boton</a:t>
            </a:r>
            <a:r>
              <a:rPr lang="es-ES" sz="4400" b="1" dirty="0" smtClean="0">
                <a:solidFill>
                  <a:srgbClr val="36006C"/>
                </a:solidFill>
                <a:effectLst/>
                <a:latin typeface="AdineKirnberg" pitchFamily="2" charset="0"/>
              </a:rPr>
              <a:t> </a:t>
            </a:r>
            <a:r>
              <a:rPr lang="es-ES" sz="4400" b="1" dirty="0">
                <a:solidFill>
                  <a:srgbClr val="36006C"/>
                </a:solidFill>
                <a:effectLst/>
                <a:latin typeface="AdineKirnberg" pitchFamily="2" charset="0"/>
              </a:rPr>
              <a:t>inflable, </a:t>
            </a:r>
            <a:r>
              <a:rPr lang="es-ES" sz="4400" b="1" dirty="0" err="1" smtClean="0">
                <a:solidFill>
                  <a:srgbClr val="36006C"/>
                </a:solidFill>
                <a:effectLst/>
                <a:latin typeface="AdineKirnberg" pitchFamily="2" charset="0"/>
              </a:rPr>
              <a:t>segun</a:t>
            </a:r>
            <a:r>
              <a:rPr lang="es-ES" sz="4400" b="1" dirty="0" smtClean="0">
                <a:solidFill>
                  <a:srgbClr val="36006C"/>
                </a:solidFill>
                <a:effectLst/>
                <a:latin typeface="AdineKirnberg" pitchFamily="2" charset="0"/>
              </a:rPr>
              <a:t> </a:t>
            </a:r>
            <a:r>
              <a:rPr lang="es-ES" sz="4400" b="1" dirty="0">
                <a:solidFill>
                  <a:srgbClr val="36006C"/>
                </a:solidFill>
                <a:effectLst/>
                <a:latin typeface="AdineKirnberg" pitchFamily="2" charset="0"/>
              </a:rPr>
              <a:t>la </a:t>
            </a:r>
            <a:r>
              <a:rPr lang="es-ES" sz="4400" b="1" dirty="0" err="1" smtClean="0">
                <a:solidFill>
                  <a:srgbClr val="36006C"/>
                </a:solidFill>
                <a:effectLst/>
                <a:latin typeface="AdineKirnberg" pitchFamily="2" charset="0"/>
              </a:rPr>
              <a:t>ocasion</a:t>
            </a:r>
            <a:r>
              <a:rPr lang="es-ES" sz="4400" b="1" dirty="0">
                <a:solidFill>
                  <a:srgbClr val="36006C"/>
                </a:solidFill>
                <a:effectLst/>
                <a:latin typeface="AdineKirnberg" pitchFamily="2" charset="0"/>
              </a:rPr>
              <a:t>.</a:t>
            </a:r>
          </a:p>
        </p:txBody>
      </p:sp>
    </p:spTree>
  </p:cSld>
  <p:clrMapOvr>
    <a:masterClrMapping/>
  </p:clrMapOvr>
  <p:transition spd="slow" advTm="144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Margarita M\Pictures\Cartaa los Reyes Magos\d0939171c11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00694" y="428604"/>
            <a:ext cx="3357554" cy="1143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>
                <a:effectLst/>
                <a:latin typeface="AdineKirnberg" pitchFamily="2" charset="0"/>
              </a:rPr>
              <a:t>Que las abdominales las pueda comprar ya hechas y para llevar.</a:t>
            </a:r>
          </a:p>
        </p:txBody>
      </p:sp>
    </p:spTree>
  </p:cSld>
  <p:clrMapOvr>
    <a:masterClrMapping/>
  </p:clrMapOvr>
  <p:transition spd="slow" advTm="109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Users\Margarita M\Pictures\Cartaa los Reyes Magos\reyes mag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28860" y="357166"/>
            <a:ext cx="44291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¡¡¡AAAY!!!…GRAAAACIAS </a:t>
            </a:r>
          </a:p>
          <a:p>
            <a:endParaRPr lang="es-ES" sz="2400" dirty="0" smtClean="0">
              <a:solidFill>
                <a:schemeClr val="accent4">
                  <a:lumMod val="40000"/>
                  <a:lumOff val="60000"/>
                </a:schemeClr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  <a:p>
            <a:endParaRPr lang="es-ES" sz="2400" dirty="0" smtClean="0">
              <a:solidFill>
                <a:schemeClr val="accent4">
                  <a:lumMod val="40000"/>
                  <a:lumOff val="60000"/>
                </a:schemeClr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  <a:p>
            <a:pPr algn="ctr"/>
            <a:r>
              <a:rPr lang="es-ES" sz="2400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QUERIDOS REYES MAGOS</a:t>
            </a:r>
          </a:p>
        </p:txBody>
      </p:sp>
      <p:pic>
        <p:nvPicPr>
          <p:cNvPr id="6149" name="Picture 5" descr="C:\Users\Margarita M\Pictures\Cartaa los Reyes Magos\ilustraciones de los Reyes Magos con fondo de cielo estrellado y estrella de Belem the wise man-SNOW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357554" y="1428736"/>
            <a:ext cx="2786082" cy="8226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 smtClean="0">
                <a:solidFill>
                  <a:srgbClr val="99FFCC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ES" sz="4400" b="1" dirty="0" smtClean="0">
                <a:solidFill>
                  <a:srgbClr val="99FFCC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AdineKirnberg" pitchFamily="2" charset="0"/>
              </a:rPr>
              <a:t>Espero no os sea muy complicado.</a:t>
            </a:r>
            <a:endParaRPr lang="es-ES" sz="4400" b="1" dirty="0">
              <a:solidFill>
                <a:srgbClr val="99FFCC"/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  <a:latin typeface="AdineKirnberg" pitchFamily="2" charset="0"/>
            </a:endParaRPr>
          </a:p>
        </p:txBody>
      </p:sp>
    </p:spTree>
  </p:cSld>
  <p:clrMapOvr>
    <a:masterClrMapping/>
  </p:clrMapOvr>
  <p:transition spd="slow" advTm="174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39" presetClass="entr" presetSubtype="0" ac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Margarita M\Pictures\Cartaa los Reyes Magos\wallpapers-de-los-reyes-mago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42910" y="642918"/>
            <a:ext cx="4286280" cy="5020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>
                <a:solidFill>
                  <a:schemeClr val="bg1"/>
                </a:solidFill>
                <a:latin typeface="AdineKirnberg" pitchFamily="2" charset="0"/>
              </a:rPr>
              <a:t>Nos vemos muy pronto</a:t>
            </a:r>
            <a:r>
              <a:rPr lang="es-ES" sz="4400" b="1" dirty="0" smtClean="0">
                <a:solidFill>
                  <a:schemeClr val="bg1"/>
                </a:solidFill>
                <a:latin typeface="AdineKirnberg" pitchFamily="2" charset="0"/>
              </a:rPr>
              <a:t>.</a:t>
            </a:r>
          </a:p>
        </p:txBody>
      </p:sp>
      <p:pic>
        <p:nvPicPr>
          <p:cNvPr id="7172" name="Picture 4" descr="C:\Users\Margarita M\Pictures\Cartaa los Reyes Magos\OUGp-a60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86446" y="928670"/>
            <a:ext cx="2500330" cy="1143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ES" sz="4400" b="1" dirty="0" smtClean="0">
                <a:solidFill>
                  <a:srgbClr val="C00000"/>
                </a:solidFill>
                <a:effectLst/>
                <a:latin typeface="AdineKirnberg" pitchFamily="2" charset="0"/>
              </a:rPr>
              <a:t>Con cari</a:t>
            </a:r>
            <a:r>
              <a:rPr lang="es-ES" sz="4400" b="1" dirty="0" smtClean="0">
                <a:solidFill>
                  <a:srgbClr val="C00000"/>
                </a:solidFill>
                <a:effectLst/>
                <a:latin typeface="Edwardian Script ITC" pitchFamily="66" charset="0"/>
              </a:rPr>
              <a:t>ñ</a:t>
            </a:r>
            <a:r>
              <a:rPr lang="es-ES" sz="4400" b="1" dirty="0" smtClean="0">
                <a:solidFill>
                  <a:srgbClr val="C00000"/>
                </a:solidFill>
                <a:effectLst/>
                <a:latin typeface="AdineKirnberg" pitchFamily="2" charset="0"/>
              </a:rPr>
              <a:t>o,</a:t>
            </a:r>
          </a:p>
          <a:p>
            <a:pPr>
              <a:lnSpc>
                <a:spcPts val="2500"/>
              </a:lnSpc>
            </a:pPr>
            <a:r>
              <a:rPr lang="es-ES" sz="4400" b="1" dirty="0" smtClean="0">
                <a:solidFill>
                  <a:srgbClr val="C00000"/>
                </a:solidFill>
                <a:effectLst/>
                <a:latin typeface="AdineKirnberg" pitchFamily="2" charset="0"/>
              </a:rPr>
              <a:t>una mujer como todas…</a:t>
            </a:r>
            <a:endParaRPr lang="es-ES" sz="4400" b="1" dirty="0">
              <a:solidFill>
                <a:srgbClr val="C00000"/>
              </a:solidFill>
              <a:effectLst/>
              <a:latin typeface="AdineKirnberg" pitchFamily="2" charset="0"/>
            </a:endParaRPr>
          </a:p>
        </p:txBody>
      </p:sp>
    </p:spTree>
  </p:cSld>
  <p:clrMapOvr>
    <a:masterClrMapping/>
  </p:clrMapOvr>
  <p:transition spd="slow" advTm="177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Margarita M\Pictures\Cartaa los Reyes Magos\Feliz-año-gif-animado-en-rojo-y-luces-brillante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1" name="13 Grupo"/>
          <p:cNvGrpSpPr>
            <a:grpSpLocks/>
          </p:cNvGrpSpPr>
          <p:nvPr/>
        </p:nvGrpSpPr>
        <p:grpSpPr bwMode="auto">
          <a:xfrm flipH="1">
            <a:off x="6929454" y="4286256"/>
            <a:ext cx="1962150" cy="2090835"/>
            <a:chOff x="6948264" y="2205038"/>
            <a:chExt cx="1763959" cy="1513612"/>
          </a:xfrm>
        </p:grpSpPr>
        <p:pic>
          <p:nvPicPr>
            <p:cNvPr id="12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440160" cy="289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2000" dirty="0">
                  <a:ln w="1270">
                    <a:solidFill>
                      <a:srgbClr val="92D050"/>
                    </a:solidFill>
                  </a:ln>
                  <a:solidFill>
                    <a:srgbClr val="FF9900"/>
                  </a:solid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8" name="7 Ordenar"/>
          <p:cNvSpPr/>
          <p:nvPr/>
        </p:nvSpPr>
        <p:spPr>
          <a:xfrm>
            <a:off x="1000125" y="0"/>
            <a:ext cx="7215188" cy="6858000"/>
          </a:xfrm>
          <a:prstGeom prst="flowChartSort">
            <a:avLst/>
          </a:prstGeom>
          <a:solidFill>
            <a:srgbClr val="CC99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4" name="3 Extracto"/>
          <p:cNvSpPr/>
          <p:nvPr/>
        </p:nvSpPr>
        <p:spPr>
          <a:xfrm>
            <a:off x="0" y="2714625"/>
            <a:ext cx="4572000" cy="4143375"/>
          </a:xfrm>
          <a:prstGeom prst="flowChartExtract">
            <a:avLst/>
          </a:prstGeom>
          <a:solidFill>
            <a:srgbClr val="CC99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5" name="4 Combinar"/>
          <p:cNvSpPr/>
          <p:nvPr/>
        </p:nvSpPr>
        <p:spPr>
          <a:xfrm>
            <a:off x="4572000" y="0"/>
            <a:ext cx="4572000" cy="4143375"/>
          </a:xfrm>
          <a:prstGeom prst="flowChartMerge">
            <a:avLst/>
          </a:prstGeom>
          <a:solidFill>
            <a:srgbClr val="CC99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6" name="5 Combinar"/>
          <p:cNvSpPr/>
          <p:nvPr/>
        </p:nvSpPr>
        <p:spPr>
          <a:xfrm>
            <a:off x="0" y="0"/>
            <a:ext cx="4572000" cy="4143375"/>
          </a:xfrm>
          <a:prstGeom prst="flowChartMerge">
            <a:avLst/>
          </a:prstGeom>
          <a:solidFill>
            <a:srgbClr val="CC99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7" name="6 Extracto"/>
          <p:cNvSpPr/>
          <p:nvPr/>
        </p:nvSpPr>
        <p:spPr>
          <a:xfrm>
            <a:off x="4572000" y="2714625"/>
            <a:ext cx="4572000" cy="4143375"/>
          </a:xfrm>
          <a:prstGeom prst="flowChartExtract">
            <a:avLst/>
          </a:prstGeom>
          <a:solidFill>
            <a:srgbClr val="CC99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2" name="1 Extracto"/>
          <p:cNvSpPr/>
          <p:nvPr/>
        </p:nvSpPr>
        <p:spPr>
          <a:xfrm rot="16200000">
            <a:off x="3107532" y="821531"/>
            <a:ext cx="6858000" cy="5214937"/>
          </a:xfrm>
          <a:prstGeom prst="flowChartExtract">
            <a:avLst/>
          </a:prstGeom>
          <a:solidFill>
            <a:srgbClr val="CC99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3" name="2 Combinar"/>
          <p:cNvSpPr/>
          <p:nvPr/>
        </p:nvSpPr>
        <p:spPr>
          <a:xfrm rot="16200000">
            <a:off x="-750093" y="750093"/>
            <a:ext cx="6858000" cy="5357813"/>
          </a:xfrm>
          <a:prstGeom prst="flowChartMerge">
            <a:avLst/>
          </a:prstGeom>
          <a:solidFill>
            <a:srgbClr val="CC99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</p:spTree>
  </p:cSld>
  <p:clrMapOvr>
    <a:masterClrMapping/>
  </p:clrMapOvr>
  <p:transition spd="slow" advTm="149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4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2" grpId="0" animBg="1"/>
      <p:bldP spid="2" grpId="1" animBg="1"/>
      <p:bldP spid="3" grpId="0" animBg="1"/>
      <p:bldP spid="3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1279</TotalTime>
  <Words>543</Words>
  <Application>Microsoft Office PowerPoint</Application>
  <PresentationFormat>Presentación en pantalla (4:3)</PresentationFormat>
  <Paragraphs>70</Paragraphs>
  <Slides>24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 M</cp:lastModifiedBy>
  <cp:revision>122</cp:revision>
  <dcterms:created xsi:type="dcterms:W3CDTF">2014-01-02T22:16:37Z</dcterms:created>
  <dcterms:modified xsi:type="dcterms:W3CDTF">2014-01-05T23:40:16Z</dcterms:modified>
</cp:coreProperties>
</file>