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265" r:id="rId4"/>
    <p:sldId id="256" r:id="rId5"/>
    <p:sldId id="258" r:id="rId6"/>
    <p:sldId id="269" r:id="rId7"/>
    <p:sldId id="257" r:id="rId8"/>
    <p:sldId id="270" r:id="rId9"/>
    <p:sldId id="259" r:id="rId10"/>
    <p:sldId id="266" r:id="rId11"/>
    <p:sldId id="260" r:id="rId12"/>
    <p:sldId id="267" r:id="rId13"/>
    <p:sldId id="261" r:id="rId14"/>
    <p:sldId id="262" r:id="rId15"/>
    <p:sldId id="264" r:id="rId16"/>
    <p:sldId id="268"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Nd6Od+xaZpOqJlSrejhSA" hashData="OF+TtlBkzEmdcqMkIWoEqzCnVe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01/09/2017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01/09/2017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2.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19.png"/><Relationship Id="rId18" Type="http://schemas.openxmlformats.org/officeDocument/2006/relationships/image" Target="../media/image2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5.png"/><Relationship Id="rId11" Type="http://schemas.openxmlformats.org/officeDocument/2006/relationships/image" Target="../media/image18.png"/><Relationship Id="rId5" Type="http://schemas.openxmlformats.org/officeDocument/2006/relationships/hyperlink" Target="http://www.mispps.com/" TargetMode="External"/><Relationship Id="rId15" Type="http://schemas.openxmlformats.org/officeDocument/2006/relationships/image" Target="../media/image20.png"/><Relationship Id="rId10" Type="http://schemas.openxmlformats.org/officeDocument/2006/relationships/hyperlink" Target="https://www.facebook.com/mispps" TargetMode="External"/><Relationship Id="rId4" Type="http://schemas.openxmlformats.org/officeDocument/2006/relationships/image" Target="../media/image14.png"/><Relationship Id="rId9" Type="http://schemas.openxmlformats.org/officeDocument/2006/relationships/image" Target="../media/image1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4"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8576" y="1285860"/>
            <a:ext cx="561566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CARTA  A  LA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SEGURIDAD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SOCIAL</a:t>
            </a: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srcRect/>
          <a:stretch>
            <a:fillRect/>
          </a:stretch>
        </p:blipFill>
        <p:spPr bwMode="auto">
          <a:xfrm>
            <a:off x="0" y="0"/>
            <a:ext cx="91351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14546" y="2000240"/>
            <a:ext cx="4572000" cy="2800767"/>
          </a:xfrm>
          <a:prstGeom prst="rect">
            <a:avLst/>
          </a:prstGeom>
        </p:spPr>
        <p:txBody>
          <a:bodyPr>
            <a:spAutoFit/>
          </a:bodyPr>
          <a:lstStyle/>
          <a:p>
            <a:pPr algn="ctr"/>
            <a:r>
              <a:rPr lang="es-ES" sz="4400" b="1" dirty="0">
                <a:latin typeface="Berlin Sans FB Demi" pitchFamily="34" charset="0"/>
              </a:rPr>
              <a:t>La Carta Más Rara Recibida En La Seguridad Social</a:t>
            </a:r>
          </a:p>
        </p:txBody>
      </p:sp>
    </p:spTree>
  </p:cSld>
  <p:clrMapOvr>
    <a:masterClrMapping/>
  </p:clrMapOvr>
  <p:transition spd="slow" advTm="7000">
    <p:dissolve/>
    <p:sndAc>
      <p:stSnd loop="1">
        <p:snd r:embed="rId2" name="puro teatro.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es.bcdn.biz/Images/2017/7/9/98464a85-aab7-49fb-b14b-892984415771.jpg"/>
          <p:cNvPicPr>
            <a:picLocks noChangeAspect="1" noChangeArrowheads="1"/>
          </p:cNvPicPr>
          <p:nvPr/>
        </p:nvPicPr>
        <p:blipFill>
          <a:blip r:embed="rId2"/>
          <a:srcRect/>
          <a:stretch>
            <a:fillRect/>
          </a:stretch>
        </p:blipFill>
        <p:spPr bwMode="auto">
          <a:xfrm>
            <a:off x="0" y="0"/>
            <a:ext cx="927726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srcRect/>
          <a:stretch>
            <a:fillRect/>
          </a:stretch>
        </p:blipFill>
        <p:spPr bwMode="auto">
          <a:xfrm>
            <a:off x="0" y="0"/>
            <a:ext cx="9144000" cy="6873166"/>
          </a:xfrm>
          <a:prstGeom prst="rect">
            <a:avLst/>
          </a:prstGeom>
          <a:noFill/>
        </p:spPr>
      </p:pic>
    </p:spTree>
  </p:cSld>
  <p:clrMapOvr>
    <a:masterClrMapping/>
  </p:clrMapOvr>
  <p:transition spd="slow" advTm="7000">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3042" y="500042"/>
            <a:ext cx="5857916" cy="6124754"/>
          </a:xfrm>
          <a:prstGeom prst="rect">
            <a:avLst/>
          </a:prstGeom>
        </p:spPr>
        <p:txBody>
          <a:bodyPr wrap="square">
            <a:spAutoFit/>
          </a:bodyPr>
          <a:lstStyle/>
          <a:p>
            <a:pPr algn="ctr"/>
            <a:r>
              <a:rPr lang="es-ES" sz="2800" dirty="0">
                <a:latin typeface="Berlin Sans FB Demi" pitchFamily="34" charset="0"/>
              </a:rPr>
              <a:t>Estimado Comisario de la Seguridad Social,</a:t>
            </a:r>
          </a:p>
          <a:p>
            <a:pPr algn="ctr"/>
            <a:r>
              <a:rPr lang="es-ES" sz="2800" dirty="0">
                <a:latin typeface="Berlin Sans FB Demi" pitchFamily="34" charset="0"/>
              </a:rPr>
              <a:t>Mi nombre es Carlos García y quisiera exponerles mi siguiente historia:</a:t>
            </a:r>
          </a:p>
          <a:p>
            <a:pPr algn="ctr"/>
            <a:r>
              <a:rPr lang="es-ES" sz="2800" dirty="0">
                <a:latin typeface="Berlin Sans FB Demi" pitchFamily="34" charset="0"/>
              </a:rPr>
              <a:t> </a:t>
            </a:r>
          </a:p>
          <a:p>
            <a:pPr algn="ctr"/>
            <a:r>
              <a:rPr lang="es-ES" sz="2800" dirty="0">
                <a:latin typeface="Berlin Sans FB Demi" pitchFamily="34" charset="0"/>
              </a:rPr>
              <a:t>"Hace muchos años, me casé con una viuda por amor que tenía una hija de 18 años. Después de la boda, mi padre vino a visitarme varias veces, y de repente se enamoró de mi hijastra. Mi padre acabó casándose con ella sin mi autorización...</a:t>
            </a:r>
          </a:p>
        </p:txBody>
      </p:sp>
    </p:spTree>
  </p:cSld>
  <p:clrMapOvr>
    <a:masterClrMapping/>
  </p:clrMapOvr>
  <p:transition spd="slow" advTm="3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GRUPOS DIBUJOS GIF"/>
          <p:cNvPicPr>
            <a:picLocks noChangeAspect="1" noChangeArrowheads="1" noCrop="1"/>
          </p:cNvPicPr>
          <p:nvPr/>
        </p:nvPicPr>
        <p:blipFill>
          <a:blip r:embed="rId2"/>
          <a:srcRect/>
          <a:stretch>
            <a:fillRect/>
          </a:stretch>
        </p:blipFill>
        <p:spPr bwMode="auto">
          <a:xfrm>
            <a:off x="0" y="1071522"/>
            <a:ext cx="9130299" cy="5786478"/>
          </a:xfrm>
          <a:prstGeom prst="rect">
            <a:avLst/>
          </a:prstGeom>
          <a:noFill/>
        </p:spPr>
      </p:pic>
    </p:spTree>
  </p:cSld>
  <p:clrMapOvr>
    <a:masterClrMapping/>
  </p:clrMapOvr>
  <p:transition spd="slow" advTm="700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0166" y="1285860"/>
            <a:ext cx="6215090" cy="4401205"/>
          </a:xfrm>
          <a:prstGeom prst="rect">
            <a:avLst/>
          </a:prstGeom>
        </p:spPr>
        <p:txBody>
          <a:bodyPr wrap="square">
            <a:spAutoFit/>
          </a:bodyPr>
          <a:lstStyle/>
          <a:p>
            <a:pPr algn="ctr"/>
            <a:r>
              <a:rPr lang="es-ES" sz="2800" dirty="0">
                <a:latin typeface="Berlin Sans FB Demi" pitchFamily="34" charset="0"/>
              </a:rPr>
              <a:t>Como resultado de la unión, mi hijastra se convirtió legalmente en mi madrastra y mi padre en mi yerno. La esposa de mi padre (también mi hijastra y a la vez mi madrastra), dio a luz a un hijo que es mi nieto -porque yo soy el marido de la mamá de mi hijastra. Aunque como hijo de mi padre, este muchacho es también mi hermano.</a:t>
            </a:r>
          </a:p>
        </p:txBody>
      </p:sp>
    </p:spTree>
  </p:cSld>
  <p:clrMapOvr>
    <a:masterClrMapping/>
  </p:clrMapOvr>
  <p:transition spd="slow" advTm="3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Imagen relacionada"/>
          <p:cNvPicPr>
            <a:picLocks noChangeAspect="1" noChangeArrowheads="1"/>
          </p:cNvPicPr>
          <p:nvPr/>
        </p:nvPicPr>
        <p:blipFill>
          <a:blip r:embed="rId2"/>
          <a:srcRect l="31154"/>
          <a:stretch>
            <a:fillRect/>
          </a:stretch>
        </p:blipFill>
        <p:spPr bwMode="auto">
          <a:xfrm>
            <a:off x="-1" y="-500090"/>
            <a:ext cx="9163335" cy="717711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480" y="500042"/>
            <a:ext cx="5715024" cy="5693866"/>
          </a:xfrm>
          <a:prstGeom prst="rect">
            <a:avLst/>
          </a:prstGeom>
        </p:spPr>
        <p:txBody>
          <a:bodyPr wrap="square">
            <a:spAutoFit/>
          </a:bodyPr>
          <a:lstStyle/>
          <a:p>
            <a:pPr algn="ctr"/>
            <a:r>
              <a:rPr lang="es-ES" sz="2800" dirty="0">
                <a:latin typeface="Berlin Sans FB Demi" pitchFamily="34" charset="0"/>
              </a:rPr>
              <a:t>De repente, mi esposa se convirtió en abuela, porque es la madre de la esposa de mi padre. Por lo tanto, parece que también soy nieto de mi esposa. Poco tiempo después de estos acontecimientos, mi esposa dio a luz a un hijo, que se convirtió en el cuñado de mi padre, y mi tío. Mi hijo es también el hermano de mi madrastra, y a través de mi madrastra, mi esposa se ha convertido en abuela y yo me he convertido en abuelo.</a:t>
            </a:r>
          </a:p>
        </p:txBody>
      </p:sp>
    </p:spTree>
  </p:cSld>
  <p:clrMapOvr>
    <a:masterClrMapping/>
  </p:clrMapOvr>
  <p:transition spd="slow" advTm="40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Imagen relacionada"/>
          <p:cNvPicPr>
            <a:picLocks noChangeAspect="1" noChangeArrowheads="1"/>
          </p:cNvPicPr>
          <p:nvPr/>
        </p:nvPicPr>
        <p:blipFill>
          <a:blip r:embed="rId2"/>
          <a:srcRect l="25175" r="24475"/>
          <a:stretch>
            <a:fillRect/>
          </a:stretch>
        </p:blipFill>
        <p:spPr bwMode="auto">
          <a:xfrm>
            <a:off x="0" y="0"/>
            <a:ext cx="9144000" cy="685795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3042" y="1714488"/>
            <a:ext cx="5572148" cy="3970318"/>
          </a:xfrm>
          <a:prstGeom prst="rect">
            <a:avLst/>
          </a:prstGeom>
        </p:spPr>
        <p:txBody>
          <a:bodyPr wrap="square">
            <a:spAutoFit/>
          </a:bodyPr>
          <a:lstStyle/>
          <a:p>
            <a:pPr algn="ctr"/>
            <a:r>
              <a:rPr lang="es-ES" sz="2800" dirty="0">
                <a:latin typeface="Berlin Sans FB Demi" pitchFamily="34" charset="0"/>
              </a:rPr>
              <a:t>A la luz de todo lo anterior, quisiera saber lo siguiente:</a:t>
            </a:r>
            <a:r>
              <a:rPr lang="es-ES" sz="2800" b="1" dirty="0">
                <a:latin typeface="Berlin Sans FB Demi" pitchFamily="34" charset="0"/>
              </a:rPr>
              <a:t> ¿Mi hijo, que también es mi tío, el yerno de mi padre y el hermano de mi madrastra cumple con los requisitos para recibir la ayuda para cuidado de niños?</a:t>
            </a:r>
            <a:r>
              <a:rPr lang="es-ES" sz="2800" dirty="0">
                <a:latin typeface="Berlin Sans FB Demi" pitchFamily="34" charset="0"/>
              </a:rPr>
              <a:t>"</a:t>
            </a:r>
          </a:p>
          <a:p>
            <a:pPr algn="ctr"/>
            <a:r>
              <a:rPr lang="es-ES" sz="2800" dirty="0">
                <a:latin typeface="Berlin Sans FB Demi" pitchFamily="34" charset="0"/>
              </a:rPr>
              <a:t>Sinceramente suyo,</a:t>
            </a:r>
          </a:p>
          <a:p>
            <a:pPr algn="ctr"/>
            <a:r>
              <a:rPr lang="es-ES" sz="2800" dirty="0">
                <a:latin typeface="Berlin Sans FB Demi" pitchFamily="34" charset="0"/>
              </a:rPr>
              <a:t>Carlos García</a:t>
            </a:r>
          </a:p>
        </p:txBody>
      </p:sp>
    </p:spTree>
  </p:cSld>
  <p:clrMapOvr>
    <a:masterClrMapping/>
  </p:clrMapOvr>
  <p:transition spd="slow" advTm="2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es.bcdn.biz/Images/2017/7/9/9c3babfe-159a-4bd6-b48d-976b421dad4c.jpg"/>
          <p:cNvPicPr>
            <a:picLocks noChangeAspect="1" noChangeArrowheads="1"/>
          </p:cNvPicPr>
          <p:nvPr/>
        </p:nvPicPr>
        <p:blipFill>
          <a:blip r:embed="rId2"/>
          <a:srcRect/>
          <a:stretch>
            <a:fillRect/>
          </a:stretch>
        </p:blipFill>
        <p:spPr bwMode="auto">
          <a:xfrm>
            <a:off x="0" y="0"/>
            <a:ext cx="921658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19" name="18 Rectángulo"/>
          <p:cNvSpPr/>
          <p:nvPr/>
        </p:nvSpPr>
        <p:spPr>
          <a:xfrm>
            <a:off x="1980357"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01 de septiembre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18:09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a Carta Más Rara Recibida En La Seguridad Soci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Carta Más Rara Recibida En La Seguridad Social</Template>
  <TotalTime>13</TotalTime>
  <Words>223</Words>
  <Application>Microsoft Office PowerPoint</Application>
  <PresentationFormat>Presentación en pantalla (4:3)</PresentationFormat>
  <Paragraphs>24</Paragraphs>
  <Slides>15</Slides>
  <Notes>0</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La Carta Más Rara Recibida En La Seguridad Social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2017-09-01T16:08:12Z</dcterms:created>
  <dcterms:modified xsi:type="dcterms:W3CDTF">2017-09-01T16:21:40Z</dcterms:modified>
</cp:coreProperties>
</file>