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7" r:id="rId3"/>
    <p:sldId id="256" r:id="rId4"/>
    <p:sldId id="258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ssR1y4+vu0uZdj+k9rWYw" hashData="mJLsg7GwGAhQ/gZ/b15U5Jt+BS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20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316DAE-DEB6-4FA0-BE40-778664B8D2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50841-9CC4-4C99-A294-D39CC1AA1983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00EF-DF52-48C5-952E-A8EA4E80B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641DB2-15AE-4C72-90D4-FB3782BEB20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5362" name="Picture 2" descr="http://3.bp.blogspot.com/-cBzXFjnEGQc/Umc9k5Fg0iI/AAAAAAAAAEA/Edl5mxl9BXA/s1600/Screenshot_2013-10-22-21-13-33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 b="6198"/>
          <a:stretch>
            <a:fillRect/>
          </a:stretch>
        </p:blipFill>
        <p:spPr bwMode="auto">
          <a:xfrm>
            <a:off x="-76200" y="1"/>
            <a:ext cx="9220200" cy="6857999"/>
          </a:xfrm>
          <a:prstGeom prst="rect">
            <a:avLst/>
          </a:prstGeom>
          <a:noFill/>
        </p:spPr>
      </p:pic>
      <p:pic>
        <p:nvPicPr>
          <p:cNvPr id="2050" name="Picture 2" descr="http://1.bp.blogspot.com/-1jbV2mcoop4/Ul81kJcoPkI/AAAAAAAAAA4/rvs7U6i9DQQ/w400/cady-crush-saga.jp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3571868" y="2500306"/>
            <a:ext cx="4143372" cy="2281872"/>
          </a:xfrm>
          <a:prstGeom prst="rect">
            <a:avLst/>
          </a:prstGeom>
          <a:ln w="76200" cap="rnd">
            <a:solidFill>
              <a:schemeClr val="tx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 prst="angle"/>
            <a:contourClr>
              <a:srgbClr val="C0C0C0"/>
            </a:contourClr>
          </a:sp3d>
        </p:spPr>
      </p:pic>
      <p:sp>
        <p:nvSpPr>
          <p:cNvPr id="6" name="5 Botón de acción: Final">
            <a:hlinkClick r:id="" action="ppaction://hlinkshowjump?jump=nextslide" highlightClick="1">
              <a:snd r:embed="rId2" name="chimes.wav" builtIn="1"/>
            </a:hlinkClick>
          </p:cNvPr>
          <p:cNvSpPr/>
          <p:nvPr/>
        </p:nvSpPr>
        <p:spPr>
          <a:xfrm>
            <a:off x="0" y="6000768"/>
            <a:ext cx="714348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000">
    <p:sndAc>
      <p:stSnd loop="1"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699596" y="3244334"/>
            <a:ext cx="3744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http://candycrush.es/candy-crush.swf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71472" y="2857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5500702"/>
            <a:ext cx="892971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Descripción</a:t>
            </a:r>
          </a:p>
          <a:p>
            <a:r>
              <a:rPr lang="es-ES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1- espera a  que el juego cargue y luego ya puedes comenzar a jugar </a:t>
            </a:r>
            <a:br>
              <a:rPr lang="es-ES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es-ES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Descripción: Reúne los caramelos en líneas de 3 ó más iguales para eliminarlos. Usa el ratón y arrastra para  juntar los mismos caramelos</a:t>
            </a:r>
            <a:r>
              <a:rPr lang="es-ES" sz="1200" dirty="0" smtClean="0"/>
              <a:t>. </a:t>
            </a:r>
            <a:r>
              <a:rPr lang="es-ES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Acumula cientos de puntos y marca tu propio récord</a:t>
            </a:r>
          </a:p>
          <a:p>
            <a:endParaRPr lang="es-ES" sz="1600" dirty="0"/>
          </a:p>
        </p:txBody>
      </p:sp>
    </p:spTree>
    <p:controls>
      <p:control spid="1030" name="ShockwaveFlash1" r:id="rId2" imgW="7992591" imgH="5804607"/>
    </p:controls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Presentación en pantalla (4:3)</PresentationFormat>
  <Paragraphs>18</Paragraphs>
  <Slides>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Tema de Office</vt:lpstr>
      <vt:lpstr>Diseño predeterminado</vt:lpstr>
      <vt:lpstr>Diapositiva 1</vt:lpstr>
      <vt:lpstr>Diapositiva 2</vt:lpstr>
      <vt:lpstr>Diapositiva 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</cp:revision>
  <dcterms:created xsi:type="dcterms:W3CDTF">2013-11-30T20:13:48Z</dcterms:created>
  <dcterms:modified xsi:type="dcterms:W3CDTF">2013-11-30T21:24:09Z</dcterms:modified>
</cp:coreProperties>
</file>