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4" r:id="rId3"/>
    <p:sldId id="260" r:id="rId4"/>
    <p:sldId id="261" r:id="rId5"/>
    <p:sldId id="257" r:id="rId6"/>
    <p:sldId id="263" r:id="rId7"/>
    <p:sldId id="258" r:id="rId8"/>
    <p:sldId id="256" r:id="rId9"/>
    <p:sldId id="259" r:id="rId10"/>
    <p:sldId id="265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U9Y5q5/PEMAq97wV5sevw" hashData="QmUnSnKfpBY/rZw490r3PfiZXW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E2C06-52BB-4A5F-BF67-3FA8F3B06F96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BD33E-01EA-4FD5-BE38-6E40E80AA9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D0E93-87A8-4018-85F7-E517136B7E77}" type="datetimeFigureOut">
              <a:rPr lang="es-ES" smtClean="0"/>
              <a:pPr/>
              <a:t>07/12/2015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C201E-AAC4-4440-86F1-B0B587C5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82758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142976" y="185736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908720"/>
            <a:ext cx="6887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071538" y="2571744"/>
            <a:ext cx="68373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ASESINATO</a:t>
            </a:r>
            <a:endParaRPr lang="es-ES" sz="7200" dirty="0"/>
          </a:p>
        </p:txBody>
      </p:sp>
    </p:spTree>
  </p:cSld>
  <p:clrMapOvr>
    <a:masterClrMapping/>
  </p:clrMapOvr>
  <p:transition spd="med" advTm="8000">
    <p:split orient="vert"/>
    <p:sndAc>
      <p:stSnd loop="1">
        <p:snd r:embed="rId3" name="Ernesto-Cortazar-Dying-Of-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7410" name="Picture 2" descr="Resultado de imagen de POLIC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5817746" cy="435769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071538" y="4286256"/>
            <a:ext cx="495680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SOY GARCIA, 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 HOMICIDIOS,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8434" name="Picture 2" descr="http://www.capital21.df.gob.mx/wp-content/uploads/2014/10/RostrosCDMXJuanOrozco-719x280.png"/>
          <p:cNvPicPr>
            <a:picLocks noChangeAspect="1" noChangeArrowheads="1"/>
          </p:cNvPicPr>
          <p:nvPr/>
        </p:nvPicPr>
        <p:blipFill>
          <a:blip r:embed="rId3"/>
          <a:srcRect l="15182"/>
          <a:stretch>
            <a:fillRect/>
          </a:stretch>
        </p:blipFill>
        <p:spPr bwMode="auto">
          <a:xfrm>
            <a:off x="0" y="0"/>
            <a:ext cx="9179684" cy="421481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785786" y="4500570"/>
            <a:ext cx="461850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¿Quien es?</a:t>
            </a:r>
          </a:p>
          <a:p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Agente escobar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que.es/archivos/201008/20100808120731-365xXx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12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500702"/>
            <a:ext cx="48013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Que ha pasado?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0482" name="Picture 2" descr="http://previews.123rf.com/images/ianmcmurray/ianmcmurray0810/ianmcmurray081000003/3661366-pies-de-un-hombre-muerto-ID-etiqueta-pegada-Foto-de-archiv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-500091"/>
            <a:ext cx="7429552" cy="620600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85720" y="4929198"/>
            <a:ext cx="59801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Asesinato de </a:t>
            </a:r>
          </a:p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un varón de 38 años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6386" name="Picture 2" descr="http://www.neuronilla.com/fregon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6143637" cy="460772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14282" y="4786322"/>
            <a:ext cx="91440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Su madre le ha dado 6 puñaladas por pisar lo fregado 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policia.es/org_central/dao/UCI/imagenes/foto_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0401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4786322"/>
            <a:ext cx="42302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Han detenido </a:t>
            </a:r>
          </a:p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a la madre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www.domukea.com/wp-content/uploads/2015/01/La-fregona-nunca-m%C3%A1s-fregar-de-rodillas-730x4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487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43438" y="857232"/>
            <a:ext cx="42209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No, </a:t>
            </a:r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todavía </a:t>
            </a:r>
            <a:endParaRPr lang="es-ES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esta mojado…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971600" y="1484784"/>
            <a:ext cx="6742532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SESINA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ASESINATO</Template>
  <TotalTime>6</TotalTime>
  <Words>91</Words>
  <Application>Microsoft Office PowerPoint</Application>
  <PresentationFormat>Presentación en pantalla (4:3)</PresentationFormat>
  <Paragraphs>23</Paragraphs>
  <Slides>10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ASESINATO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2015-12-07T18:49:44Z</dcterms:created>
  <dcterms:modified xsi:type="dcterms:W3CDTF">2015-12-07T18:55:58Z</dcterms:modified>
</cp:coreProperties>
</file>