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sldIdLst>
    <p:sldId id="372" r:id="rId3"/>
    <p:sldId id="343" r:id="rId4"/>
    <p:sldId id="339" r:id="rId5"/>
    <p:sldId id="344" r:id="rId6"/>
    <p:sldId id="341" r:id="rId7"/>
    <p:sldId id="342" r:id="rId8"/>
    <p:sldId id="345" r:id="rId9"/>
    <p:sldId id="346" r:id="rId10"/>
    <p:sldId id="347" r:id="rId11"/>
    <p:sldId id="348" r:id="rId12"/>
    <p:sldId id="349" r:id="rId13"/>
    <p:sldId id="363" r:id="rId14"/>
    <p:sldId id="350" r:id="rId15"/>
    <p:sldId id="352" r:id="rId16"/>
    <p:sldId id="353" r:id="rId17"/>
    <p:sldId id="354" r:id="rId18"/>
    <p:sldId id="355" r:id="rId19"/>
    <p:sldId id="340" r:id="rId20"/>
    <p:sldId id="356" r:id="rId21"/>
    <p:sldId id="357" r:id="rId22"/>
    <p:sldId id="358" r:id="rId23"/>
    <p:sldId id="359" r:id="rId24"/>
    <p:sldId id="369" r:id="rId25"/>
    <p:sldId id="360" r:id="rId26"/>
    <p:sldId id="361" r:id="rId27"/>
    <p:sldId id="362" r:id="rId28"/>
    <p:sldId id="365" r:id="rId29"/>
    <p:sldId id="367" r:id="rId30"/>
    <p:sldId id="368" r:id="rId31"/>
    <p:sldId id="370" r:id="rId32"/>
    <p:sldId id="338" r:id="rId33"/>
    <p:sldId id="373" r:id="rId3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ggPkTfxzsF9VsO5nNP7tQ" hashData="9MajJGDZMzV3vz0KpYed4aEEIj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E501"/>
    <a:srgbClr val="EBAE15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FCC11-E02C-4E49-A626-9634EFF580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7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FE08537-A0D0-437C-83EA-B1DAA931882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7.png"/><Relationship Id="rId7" Type="http://schemas.openxmlformats.org/officeDocument/2006/relationships/image" Target="../media/image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2E50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35782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2071702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Ritmo de la noche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4000496" y="428604"/>
            <a:ext cx="55007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APRENDE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A</a:t>
            </a:r>
          </a:p>
          <a:p>
            <a:pPr algn="ctr"/>
            <a:r>
              <a:rPr lang="es-ES" sz="8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ernard MT Condensed" pitchFamily="18" charset="0"/>
              </a:rPr>
              <a:t>RECICLAR</a:t>
            </a:r>
          </a:p>
        </p:txBody>
      </p:sp>
      <p:pic>
        <p:nvPicPr>
          <p:cNvPr id="18" name="Musique entrainante 2.wav">
            <a:hlinkClick r:id="" action="ppaction://media"/>
          </p:cNvPr>
          <p:cNvPicPr>
            <a:picLocks noRot="1" noChangeAspect="1"/>
          </p:cNvPicPr>
          <p:nvPr>
            <a:wavAudioFile r:embed="rId1" name="Musique entrainante 2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857288" y="2143116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Documents and Settings\Dell\Escritorio\manitas27ok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214282" y="285728"/>
            <a:ext cx="5500726" cy="496043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RECICLAJE\am_98266_5660198_9789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RECICLAJE\16367_arriba-el-reciclaje.jpg"/>
          <p:cNvPicPr>
            <a:picLocks noChangeAspect="1" noChangeArrowheads="1"/>
          </p:cNvPicPr>
          <p:nvPr/>
        </p:nvPicPr>
        <p:blipFill>
          <a:blip r:embed="rId2"/>
          <a:srcRect l="10852" t="10969" r="11977" b="314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RECICLAJE\Colosal-autobus-hecho-con-material-reciclado-hara-flexiones-en-los-Juegos-Olimpicos-de-Londres-2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78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RECICLAJE\adornos-arbol-navidad1-267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285764"/>
            <a:ext cx="6357950" cy="71437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RECICLAJE\am_98266_5660195_473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RECICLAJE\image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RECICLAJE\image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38" y="-214338"/>
            <a:ext cx="9147538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RECICLAJE\image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34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RECICLAJE\image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34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RECICLAJE\image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01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RECICLAJE\img-20131117-wa0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RECICLAJE\image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522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RECICLAJE\image009.jpg"/>
          <p:cNvPicPr>
            <a:picLocks noChangeAspect="1" noChangeArrowheads="1"/>
          </p:cNvPicPr>
          <p:nvPr/>
        </p:nvPicPr>
        <p:blipFill>
          <a:blip r:embed="rId2"/>
          <a:srcRect l="10091" t="9033" r="23853" b="16692"/>
          <a:stretch>
            <a:fillRect/>
          </a:stretch>
        </p:blipFill>
        <p:spPr bwMode="auto">
          <a:xfrm>
            <a:off x="0" y="0"/>
            <a:ext cx="9144000" cy="69750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RECICLAJE\image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40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RECICLAJE\image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52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RECICLAJE\image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88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RECICLAJE\395573_582145721813660_150478478_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RECICLAJE\image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1000"/>
            <a:ext cx="9144000" cy="7239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RECICLAJE\image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34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RECICLAJE\image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RECICLAJE\image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331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RECICLAJE\sofa man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867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RECICLAJE\image0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RECICLAJE\image0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1445580" y="-1445581"/>
            <a:ext cx="7215214" cy="101063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RECICLAJE\image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RECICLAJE\Recicla_tus_tiestos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RECICLAJE\ruedas-de-bic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Dell\Escritorio\RECICLAJE\shttp%253A%252F%252Fstatic_dscuento_com_mx%252Fimages%252F36%252F697%252F3631%252F281816%252F5%252Fcon-imagin_13509441508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814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Dell\Escritorio\RECICLAJE\vi_721890_6037042_2886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86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RECICLAJE\jardines-divertidos-jardinitis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357166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PRENDE A RECICLAR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APRENDE A RECICLAR</Template>
  <TotalTime>3</TotalTime>
  <Words>60</Words>
  <Application>Microsoft Office PowerPoint</Application>
  <PresentationFormat>Presentación en pantalla (4:3)</PresentationFormat>
  <Paragraphs>23</Paragraphs>
  <Slides>32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APRENDE A RECICLAR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2013-12-04T21:47:57Z</dcterms:created>
  <dcterms:modified xsi:type="dcterms:W3CDTF">2013-12-04T21:51:25Z</dcterms:modified>
</cp:coreProperties>
</file>