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2" r:id="rId3"/>
    <p:sldId id="257" r:id="rId4"/>
    <p:sldId id="270" r:id="rId5"/>
    <p:sldId id="271" r:id="rId6"/>
    <p:sldId id="272" r:id="rId7"/>
    <p:sldId id="273" r:id="rId8"/>
    <p:sldId id="274" r:id="rId9"/>
    <p:sldId id="275" r:id="rId10"/>
    <p:sldId id="276" r:id="rId11"/>
    <p:sldId id="277" r:id="rId12"/>
    <p:sldId id="305" r:id="rId13"/>
    <p:sldId id="278" r:id="rId14"/>
    <p:sldId id="279" r:id="rId15"/>
    <p:sldId id="280" r:id="rId16"/>
    <p:sldId id="306" r:id="rId17"/>
    <p:sldId id="281" r:id="rId18"/>
    <p:sldId id="282" r:id="rId19"/>
    <p:sldId id="283" r:id="rId20"/>
    <p:sldId id="287" r:id="rId21"/>
    <p:sldId id="307"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kieHsMaUXt2GXN+WLhqFw" hashData="1ttacwvaMsuHZDG1pIX+yku3dh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1A02"/>
    <a:srgbClr val="602E0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8D478E-1696-4A71-86EC-5195B899DF19}"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6000" r="-16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93B16E-4A0C-4862-8F41-C6AD70F14EB4}" type="datetimeFigureOut">
              <a:rPr lang="es-ES" smtClean="0"/>
              <a:pPr/>
              <a:t>22/07/2016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8D478E-1696-4A71-86EC-5195B899DF1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hyperlink" Target="http://www.google.es/url?sa=i&amp;rct=j&amp;q=&amp;esrc=s&amp;source=images&amp;cd=&amp;cad=rja&amp;uact=8&amp;ved=0ahUKEwi2_p-SqNvKAhVHthoKHVdUCJ0QjRwIBw&amp;url=http://www.divadepressao.com.br/tag/barbie/&amp;psig=AFQjCNE6TRZbcMlMHEHjgA-pghR7dPyHrw&amp;ust=1454578728991999"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es/url?sa=i&amp;rct=j&amp;q=&amp;esrc=s&amp;source=images&amp;cd=&amp;cad=rja&amp;uact=8&amp;ved=0ahUKEwij4-WRqdvKAhXIPBoKHQZEBe0QjRwIBw&amp;url=http://www.laprensa.hn/mundo/noticiasinsolitas/727246-98/las-10-peores-travesuras-que-tu-hijo-puede-hacer&amp;psig=AFQjCNE6TRZbcMlMHEHjgA-pghR7dPyHrw&amp;ust=1454578728991999"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3.gif"/><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0.png"/><Relationship Id="rId18" Type="http://schemas.openxmlformats.org/officeDocument/2006/relationships/image" Target="../media/image3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6.png"/><Relationship Id="rId11" Type="http://schemas.openxmlformats.org/officeDocument/2006/relationships/image" Target="../media/image29.png"/><Relationship Id="rId5" Type="http://schemas.openxmlformats.org/officeDocument/2006/relationships/hyperlink" Target="http://www.mispps.com/" TargetMode="External"/><Relationship Id="rId15" Type="http://schemas.openxmlformats.org/officeDocument/2006/relationships/image" Target="../media/image31.png"/><Relationship Id="rId10" Type="http://schemas.openxmlformats.org/officeDocument/2006/relationships/hyperlink" Target="https://www.facebook.com/mispps" TargetMode="External"/><Relationship Id="rId4" Type="http://schemas.openxmlformats.org/officeDocument/2006/relationships/image" Target="../media/image25.png"/><Relationship Id="rId9" Type="http://schemas.openxmlformats.org/officeDocument/2006/relationships/image" Target="../media/image2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2">
                <a:shade val="45000"/>
                <a:satMod val="135000"/>
              </a:schemeClr>
              <a:prstClr val="white"/>
            </a:duotone>
            <a:lum bright="60000"/>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7" y="3394197"/>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0"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0" y="6783312"/>
            <a:ext cx="9144000" cy="74688"/>
          </a:xfrm>
          <a:prstGeom prst="rect">
            <a:avLst/>
          </a:prstGeom>
          <a:noFill/>
          <a:ln w="9525">
            <a:noFill/>
            <a:miter lim="800000"/>
            <a:headEnd/>
            <a:tailEnd/>
          </a:ln>
        </p:spPr>
      </p:pic>
      <p:pic>
        <p:nvPicPr>
          <p:cNvPr id="155656" name="Picture 8"/>
          <p:cNvPicPr>
            <a:picLocks noChangeAspect="1" noChangeArrowheads="1"/>
          </p:cNvPicPr>
          <p:nvPr/>
        </p:nvPicPr>
        <p:blipFill>
          <a:blip r:embed="rId5" cstate="print"/>
          <a:srcRect/>
          <a:stretch>
            <a:fillRect/>
          </a:stretch>
        </p:blipFill>
        <p:spPr bwMode="auto">
          <a:xfrm>
            <a:off x="214282" y="285728"/>
            <a:ext cx="1025158" cy="723958"/>
          </a:xfrm>
          <a:prstGeom prst="rect">
            <a:avLst/>
          </a:prstGeom>
          <a:noFill/>
          <a:ln w="9525">
            <a:noFill/>
            <a:round/>
            <a:headEnd/>
            <a:tailEnd/>
          </a:ln>
          <a:effectLst/>
        </p:spPr>
      </p:pic>
      <p:sp>
        <p:nvSpPr>
          <p:cNvPr id="155661" name="Text Box 13"/>
          <p:cNvSpPr txBox="1">
            <a:spLocks noChangeArrowheads="1"/>
          </p:cNvSpPr>
          <p:nvPr/>
        </p:nvSpPr>
        <p:spPr bwMode="auto">
          <a:xfrm>
            <a:off x="357158" y="6286520"/>
            <a:ext cx="76811"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endParaRPr lang="es-ES" b="1" i="1" dirty="0"/>
          </a:p>
        </p:txBody>
      </p:sp>
      <p:sp>
        <p:nvSpPr>
          <p:cNvPr id="155665" name="Rectangle 17"/>
          <p:cNvSpPr>
            <a:spLocks noChangeArrowheads="1"/>
          </p:cNvSpPr>
          <p:nvPr/>
        </p:nvSpPr>
        <p:spPr bwMode="auto">
          <a:xfrm>
            <a:off x="357158" y="5857892"/>
            <a:ext cx="129646" cy="315372"/>
          </a:xfrm>
          <a:prstGeom prst="rect">
            <a:avLst/>
          </a:prstGeom>
          <a:noFill/>
          <a:ln w="9525">
            <a:solidFill>
              <a:srgbClr val="E31C07"/>
            </a:solidFill>
            <a:miter lim="800000"/>
            <a:headEnd/>
            <a:tailEnd/>
          </a:ln>
          <a:effectLst/>
        </p:spPr>
        <p:txBody>
          <a:bodyPr wrap="none" lIns="38002" tIns="19001" rIns="38002" bIns="19001">
            <a:spAutoFit/>
          </a:bodyPr>
          <a:lstStyle/>
          <a:p>
            <a:pPr defTabSz="918393"/>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58" y="5715016"/>
            <a:ext cx="688145" cy="766985"/>
          </a:xfrm>
          <a:prstGeom prst="rect">
            <a:avLst/>
          </a:prstGeom>
          <a:noFill/>
          <a:ln w="38100">
            <a:solidFill>
              <a:srgbClr val="1CDEF8"/>
            </a:solidFill>
            <a:miter lim="800000"/>
            <a:headEnd/>
            <a:tailEnd/>
          </a:ln>
        </p:spPr>
      </p:pic>
      <p:sp>
        <p:nvSpPr>
          <p:cNvPr id="19" name="18 Rectángulo"/>
          <p:cNvSpPr/>
          <p:nvPr/>
        </p:nvSpPr>
        <p:spPr>
          <a:xfrm>
            <a:off x="3951477" y="2500306"/>
            <a:ext cx="2692225" cy="1200329"/>
          </a:xfrm>
          <a:prstGeom prst="rect">
            <a:avLst/>
          </a:prstGeom>
        </p:spPr>
        <p:txBody>
          <a:bodyPr wrap="square">
            <a:spAutoFit/>
          </a:bodyPr>
          <a:lstStyle/>
          <a:p>
            <a:pPr algn="ctr"/>
            <a:endParaRPr lang="es-ES" sz="72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85918" y="1428736"/>
            <a:ext cx="5929354" cy="3286148"/>
          </a:xfrm>
          <a:prstGeom prst="rect">
            <a:avLst/>
          </a:prstGeom>
        </p:spPr>
        <p:txBody>
          <a:bodyPr wrap="none" fromWordArt="1">
            <a:prstTxWarp prst="textPlain">
              <a:avLst>
                <a:gd name="adj" fmla="val 50000"/>
              </a:avLst>
            </a:prstTxWarp>
          </a:bodyPr>
          <a:lstStyle/>
          <a:p>
            <a:pPr algn="ctr"/>
            <a:r>
              <a:rPr lang="es-ES" sz="3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ANGELITOS</a:t>
            </a:r>
          </a:p>
          <a:p>
            <a:pPr algn="ctr"/>
            <a:r>
              <a:rPr lang="es-ES" sz="3600" kern="1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TRAVIESOS  2.º</a:t>
            </a:r>
            <a:endParaRPr lang="es-ES" sz="3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1071538" y="6143644"/>
            <a:ext cx="1790683" cy="400110"/>
          </a:xfrm>
          <a:prstGeom prst="rect">
            <a:avLst/>
          </a:prstGeom>
        </p:spPr>
        <p:txBody>
          <a:bodyPr wrap="none">
            <a:spAutoFit/>
          </a:bodyPr>
          <a:lstStyle/>
          <a:p>
            <a:pPr algn="ctr">
              <a:defRPr/>
            </a:pPr>
            <a:r>
              <a:rPr lang="es-ES"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20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20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2000">
    <p:zoom/>
    <p:sndAc>
      <p:stSnd loop="1">
        <p:snd r:embed="rId2" name="sound00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countryfiedsoul.orgfree.com/images/backgroundPergamino6.jpg"/>
          <p:cNvPicPr>
            <a:picLocks noChangeAspect="1" noChangeArrowheads="1"/>
          </p:cNvPicPr>
          <p:nvPr/>
        </p:nvPicPr>
        <p:blipFill>
          <a:blip r:embed="rId2"/>
          <a:srcRect/>
          <a:stretch>
            <a:fillRect/>
          </a:stretch>
        </p:blipFill>
        <p:spPr bwMode="auto">
          <a:xfrm>
            <a:off x="714348" y="0"/>
            <a:ext cx="7643866" cy="6901488"/>
          </a:xfrm>
          <a:prstGeom prst="rect">
            <a:avLst/>
          </a:prstGeom>
          <a:noFill/>
        </p:spPr>
      </p:pic>
      <p:sp>
        <p:nvSpPr>
          <p:cNvPr id="2" name="1 Rectángulo"/>
          <p:cNvSpPr/>
          <p:nvPr/>
        </p:nvSpPr>
        <p:spPr>
          <a:xfrm>
            <a:off x="2285984" y="928670"/>
            <a:ext cx="5357850" cy="4832092"/>
          </a:xfrm>
          <a:prstGeom prst="rect">
            <a:avLst/>
          </a:prstGeom>
        </p:spPr>
        <p:txBody>
          <a:bodyPr wrap="square">
            <a:spAutoFit/>
          </a:bodyPr>
          <a:lstStyle/>
          <a:p>
            <a:r>
              <a:rPr lang="es-ES" sz="2800" i="1" dirty="0">
                <a:latin typeface="Harlow Solid Italic" pitchFamily="82" charset="0"/>
              </a:rPr>
              <a:t>Los niños, esos angelitos caídos del cielo con su cara de no haber roto un plato en su vida… nada nos llevaría a pensar que dentro de sus cabecitas hubiera espacio para “el mal”. En estas </a:t>
            </a:r>
            <a:r>
              <a:rPr lang="es-ES" sz="2800" i="1" dirty="0" smtClean="0">
                <a:latin typeface="Harlow Solid Italic" pitchFamily="82" charset="0"/>
              </a:rPr>
              <a:t> </a:t>
            </a:r>
            <a:r>
              <a:rPr lang="es-ES" sz="2800" i="1" dirty="0">
                <a:latin typeface="Harlow Solid Italic" pitchFamily="82" charset="0"/>
              </a:rPr>
              <a:t>fotos y </a:t>
            </a:r>
            <a:r>
              <a:rPr lang="es-ES" sz="2800" i="1" dirty="0" err="1">
                <a:latin typeface="Harlow Solid Italic" pitchFamily="82" charset="0"/>
              </a:rPr>
              <a:t>gifs</a:t>
            </a:r>
            <a:r>
              <a:rPr lang="es-ES" sz="2800" i="1" dirty="0">
                <a:latin typeface="Harlow Solid Italic" pitchFamily="82" charset="0"/>
              </a:rPr>
              <a:t> veremos cómo pueden ser capaces de hacer las más divertidas pifias. En realidad, recordamos todas sus travesuras con mucho cariño, ya que al fin y al cabo son cosas de niños</a:t>
            </a:r>
            <a:r>
              <a:rPr lang="es-ES" sz="2800" i="1" dirty="0"/>
              <a:t>.</a:t>
            </a:r>
          </a:p>
        </p:txBody>
      </p:sp>
    </p:spTree>
  </p:cSld>
  <p:clrMapOvr>
    <a:masterClrMapping/>
  </p:clrMapOvr>
  <p:transition spd="slow" advTm="1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18"/>
          <p:cNvPicPr>
            <a:picLocks noChangeAspect="1" noChangeArrowheads="1"/>
          </p:cNvPicPr>
          <p:nvPr/>
        </p:nvPicPr>
        <p:blipFill>
          <a:blip r:embed="rId2"/>
          <a:srcRect/>
          <a:stretch>
            <a:fillRect/>
          </a:stretch>
        </p:blipFill>
        <p:spPr bwMode="auto">
          <a:xfrm>
            <a:off x="857224" y="214290"/>
            <a:ext cx="7215238" cy="5405879"/>
          </a:xfrm>
          <a:prstGeom prst="rect">
            <a:avLst/>
          </a:prstGeom>
          <a:noFill/>
        </p:spPr>
      </p:pic>
      <p:sp>
        <p:nvSpPr>
          <p:cNvPr id="3" name="2 Rectángulo"/>
          <p:cNvSpPr/>
          <p:nvPr/>
        </p:nvSpPr>
        <p:spPr>
          <a:xfrm>
            <a:off x="1142976" y="5715016"/>
            <a:ext cx="7072362" cy="1077218"/>
          </a:xfrm>
          <a:prstGeom prst="rect">
            <a:avLst/>
          </a:prstGeom>
        </p:spPr>
        <p:txBody>
          <a:bodyPr wrap="square">
            <a:spAutoFit/>
          </a:bodyPr>
          <a:lstStyle/>
          <a:p>
            <a:r>
              <a:rPr lang="es-ES" sz="3200" b="1" i="1" dirty="0"/>
              <a:t>Y en su voluntad está la decisión de cuando debes tomar una ducha</a:t>
            </a:r>
          </a:p>
        </p:txBody>
      </p:sp>
    </p:spTree>
  </p:cSld>
  <p:clrMapOvr>
    <a:masterClrMapping/>
  </p:clrMapOvr>
  <p:transition spd="slow" advTm="12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19"/>
          <p:cNvPicPr>
            <a:picLocks noChangeAspect="1" noChangeArrowheads="1" noCrop="1"/>
          </p:cNvPicPr>
          <p:nvPr/>
        </p:nvPicPr>
        <p:blipFill>
          <a:blip r:embed="rId2"/>
          <a:srcRect/>
          <a:stretch>
            <a:fillRect/>
          </a:stretch>
        </p:blipFill>
        <p:spPr bwMode="auto">
          <a:xfrm>
            <a:off x="1571604" y="357166"/>
            <a:ext cx="5857916" cy="5194020"/>
          </a:xfrm>
          <a:prstGeom prst="rect">
            <a:avLst/>
          </a:prstGeom>
          <a:noFill/>
        </p:spPr>
      </p:pic>
      <p:sp>
        <p:nvSpPr>
          <p:cNvPr id="3" name="2 Rectángulo"/>
          <p:cNvSpPr/>
          <p:nvPr/>
        </p:nvSpPr>
        <p:spPr>
          <a:xfrm>
            <a:off x="2714612" y="5643578"/>
            <a:ext cx="4572000" cy="1077218"/>
          </a:xfrm>
          <a:prstGeom prst="rect">
            <a:avLst/>
          </a:prstGeom>
        </p:spPr>
        <p:txBody>
          <a:bodyPr>
            <a:spAutoFit/>
          </a:bodyPr>
          <a:lstStyle/>
          <a:p>
            <a:r>
              <a:rPr lang="es-ES" sz="3200" b="1" i="1" dirty="0"/>
              <a:t>Inventan nuevas maneras de comerse un helado</a:t>
            </a:r>
          </a:p>
        </p:txBody>
      </p:sp>
    </p:spTree>
  </p:cSld>
  <p:clrMapOvr>
    <a:masterClrMapping/>
  </p:clrMapOvr>
  <p:transition spd="slow" advTm="12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29"/>
          <p:cNvPicPr>
            <a:picLocks noChangeAspect="1" noChangeArrowheads="1"/>
          </p:cNvPicPr>
          <p:nvPr/>
        </p:nvPicPr>
        <p:blipFill>
          <a:blip r:embed="rId2"/>
          <a:srcRect/>
          <a:stretch>
            <a:fillRect/>
          </a:stretch>
        </p:blipFill>
        <p:spPr bwMode="auto">
          <a:xfrm>
            <a:off x="1141310" y="285727"/>
            <a:ext cx="6002458" cy="4976233"/>
          </a:xfrm>
          <a:prstGeom prst="rect">
            <a:avLst/>
          </a:prstGeom>
          <a:noFill/>
        </p:spPr>
      </p:pic>
      <p:sp>
        <p:nvSpPr>
          <p:cNvPr id="3" name="2 Rectángulo"/>
          <p:cNvSpPr/>
          <p:nvPr/>
        </p:nvSpPr>
        <p:spPr>
          <a:xfrm>
            <a:off x="714348" y="5429264"/>
            <a:ext cx="7715272" cy="1077218"/>
          </a:xfrm>
          <a:prstGeom prst="rect">
            <a:avLst/>
          </a:prstGeom>
        </p:spPr>
        <p:txBody>
          <a:bodyPr wrap="square">
            <a:spAutoFit/>
          </a:bodyPr>
          <a:lstStyle/>
          <a:p>
            <a:r>
              <a:rPr lang="es-ES" sz="3200" b="1" i="1" dirty="0"/>
              <a:t>Los niños son muy celosos y no se pararán ante nada para conseguir su objetivo</a:t>
            </a:r>
          </a:p>
        </p:txBody>
      </p:sp>
    </p:spTree>
  </p:cSld>
  <p:clrMapOvr>
    <a:masterClrMapping/>
  </p:clrMapOvr>
  <p:transition spd="slow" advTm="12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30"/>
          <p:cNvPicPr>
            <a:picLocks noChangeAspect="1" noChangeArrowheads="1"/>
          </p:cNvPicPr>
          <p:nvPr/>
        </p:nvPicPr>
        <p:blipFill>
          <a:blip r:embed="rId2"/>
          <a:srcRect/>
          <a:stretch>
            <a:fillRect/>
          </a:stretch>
        </p:blipFill>
        <p:spPr bwMode="auto">
          <a:xfrm>
            <a:off x="1714480" y="357166"/>
            <a:ext cx="5357850" cy="4984426"/>
          </a:xfrm>
          <a:prstGeom prst="rect">
            <a:avLst/>
          </a:prstGeom>
          <a:noFill/>
        </p:spPr>
      </p:pic>
      <p:sp>
        <p:nvSpPr>
          <p:cNvPr id="3" name="2 Rectángulo"/>
          <p:cNvSpPr/>
          <p:nvPr/>
        </p:nvSpPr>
        <p:spPr>
          <a:xfrm>
            <a:off x="928662" y="5572140"/>
            <a:ext cx="7572428" cy="1077218"/>
          </a:xfrm>
          <a:prstGeom prst="rect">
            <a:avLst/>
          </a:prstGeom>
        </p:spPr>
        <p:txBody>
          <a:bodyPr wrap="square">
            <a:spAutoFit/>
          </a:bodyPr>
          <a:lstStyle/>
          <a:p>
            <a:r>
              <a:rPr lang="es-ES" sz="3200" b="1" i="1" dirty="0"/>
              <a:t>Si estás en el sitio donde ellos no planean que estés, no tendrán piedad ninguna</a:t>
            </a:r>
          </a:p>
        </p:txBody>
      </p:sp>
    </p:spTree>
  </p:cSld>
  <p:clrMapOvr>
    <a:masterClrMapping/>
  </p:clrMapOvr>
  <p:transition spd="slow" advTm="12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31"/>
          <p:cNvPicPr>
            <a:picLocks noChangeAspect="1" noChangeArrowheads="1" noCrop="1"/>
          </p:cNvPicPr>
          <p:nvPr/>
        </p:nvPicPr>
        <p:blipFill>
          <a:blip r:embed="rId2"/>
          <a:srcRect/>
          <a:stretch>
            <a:fillRect/>
          </a:stretch>
        </p:blipFill>
        <p:spPr bwMode="auto">
          <a:xfrm>
            <a:off x="1071538" y="428604"/>
            <a:ext cx="6500858" cy="4665324"/>
          </a:xfrm>
          <a:prstGeom prst="rect">
            <a:avLst/>
          </a:prstGeom>
          <a:noFill/>
        </p:spPr>
      </p:pic>
      <p:sp>
        <p:nvSpPr>
          <p:cNvPr id="3" name="2 Rectángulo"/>
          <p:cNvSpPr/>
          <p:nvPr/>
        </p:nvSpPr>
        <p:spPr>
          <a:xfrm>
            <a:off x="1643042" y="5572140"/>
            <a:ext cx="6500842" cy="1077218"/>
          </a:xfrm>
          <a:prstGeom prst="rect">
            <a:avLst/>
          </a:prstGeom>
        </p:spPr>
        <p:txBody>
          <a:bodyPr wrap="square">
            <a:spAutoFit/>
          </a:bodyPr>
          <a:lstStyle/>
          <a:p>
            <a:r>
              <a:rPr lang="es-ES" sz="3200" b="1" i="1" dirty="0"/>
              <a:t>Son los reyes de los cumpleaños, aún que no </a:t>
            </a:r>
            <a:r>
              <a:rPr lang="es-ES" sz="3200" b="1" i="1" dirty="0" smtClean="0"/>
              <a:t>sea </a:t>
            </a:r>
            <a:r>
              <a:rPr lang="es-ES" sz="3200" b="1" i="1" dirty="0"/>
              <a:t>el suyo</a:t>
            </a:r>
          </a:p>
        </p:txBody>
      </p:sp>
    </p:spTree>
  </p:cSld>
  <p:clrMapOvr>
    <a:masterClrMapping/>
  </p:clrMapOvr>
  <p:transition spd="slow" advTm="12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32"/>
          <p:cNvPicPr>
            <a:picLocks noChangeAspect="1" noChangeArrowheads="1"/>
          </p:cNvPicPr>
          <p:nvPr/>
        </p:nvPicPr>
        <p:blipFill>
          <a:blip r:embed="rId2"/>
          <a:srcRect/>
          <a:stretch>
            <a:fillRect/>
          </a:stretch>
        </p:blipFill>
        <p:spPr bwMode="auto">
          <a:xfrm>
            <a:off x="1000100" y="642918"/>
            <a:ext cx="7143797" cy="4357718"/>
          </a:xfrm>
          <a:prstGeom prst="rect">
            <a:avLst/>
          </a:prstGeom>
          <a:noFill/>
        </p:spPr>
      </p:pic>
      <p:sp>
        <p:nvSpPr>
          <p:cNvPr id="3" name="2 Rectángulo"/>
          <p:cNvSpPr/>
          <p:nvPr/>
        </p:nvSpPr>
        <p:spPr>
          <a:xfrm>
            <a:off x="1142976" y="5500702"/>
            <a:ext cx="6929486" cy="1077218"/>
          </a:xfrm>
          <a:prstGeom prst="rect">
            <a:avLst/>
          </a:prstGeom>
        </p:spPr>
        <p:txBody>
          <a:bodyPr wrap="square">
            <a:spAutoFit/>
          </a:bodyPr>
          <a:lstStyle/>
          <a:p>
            <a:r>
              <a:rPr lang="es-ES" sz="3200" b="1" i="1" dirty="0"/>
              <a:t>Si ellos no son el centro de atención, entonces no lo será nadie</a:t>
            </a:r>
          </a:p>
        </p:txBody>
      </p:sp>
    </p:spTree>
  </p:cSld>
  <p:clrMapOvr>
    <a:masterClrMapping/>
  </p:clrMapOvr>
  <p:transition spd="slow" advTm="12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34"/>
          <p:cNvPicPr>
            <a:picLocks noChangeAspect="1" noChangeArrowheads="1"/>
          </p:cNvPicPr>
          <p:nvPr/>
        </p:nvPicPr>
        <p:blipFill>
          <a:blip r:embed="rId2"/>
          <a:srcRect/>
          <a:stretch>
            <a:fillRect/>
          </a:stretch>
        </p:blipFill>
        <p:spPr bwMode="auto">
          <a:xfrm>
            <a:off x="1214414" y="571480"/>
            <a:ext cx="6191250" cy="4638676"/>
          </a:xfrm>
          <a:prstGeom prst="rect">
            <a:avLst/>
          </a:prstGeom>
          <a:noFill/>
        </p:spPr>
      </p:pic>
      <p:sp>
        <p:nvSpPr>
          <p:cNvPr id="3" name="2 Rectángulo"/>
          <p:cNvSpPr/>
          <p:nvPr/>
        </p:nvSpPr>
        <p:spPr>
          <a:xfrm>
            <a:off x="2285984" y="5786454"/>
            <a:ext cx="4864217" cy="584775"/>
          </a:xfrm>
          <a:prstGeom prst="rect">
            <a:avLst/>
          </a:prstGeom>
        </p:spPr>
        <p:txBody>
          <a:bodyPr wrap="none">
            <a:spAutoFit/>
          </a:bodyPr>
          <a:lstStyle/>
          <a:p>
            <a:r>
              <a:rPr lang="es-ES" sz="3200" b="1" i="1" dirty="0" smtClean="0"/>
              <a:t>Tienen muy</a:t>
            </a:r>
            <a:r>
              <a:rPr lang="es-ES" sz="3200" b="1" i="1" dirty="0"/>
              <a:t> tiernos detalles</a:t>
            </a:r>
          </a:p>
        </p:txBody>
      </p:sp>
    </p:spTree>
  </p:cSld>
  <p:clrMapOvr>
    <a:masterClrMapping/>
  </p:clrMapOvr>
  <p:transition spd="slow" advTm="12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35"/>
          <p:cNvPicPr>
            <a:picLocks noChangeAspect="1" noChangeArrowheads="1" noCrop="1"/>
          </p:cNvPicPr>
          <p:nvPr/>
        </p:nvPicPr>
        <p:blipFill>
          <a:blip r:embed="rId2"/>
          <a:srcRect/>
          <a:stretch>
            <a:fillRect/>
          </a:stretch>
        </p:blipFill>
        <p:spPr bwMode="auto">
          <a:xfrm>
            <a:off x="1285852" y="500042"/>
            <a:ext cx="6000792" cy="4559162"/>
          </a:xfrm>
          <a:prstGeom prst="rect">
            <a:avLst/>
          </a:prstGeom>
          <a:noFill/>
        </p:spPr>
      </p:pic>
      <p:sp>
        <p:nvSpPr>
          <p:cNvPr id="3" name="2 Rectángulo"/>
          <p:cNvSpPr/>
          <p:nvPr/>
        </p:nvSpPr>
        <p:spPr>
          <a:xfrm>
            <a:off x="357158" y="5572140"/>
            <a:ext cx="8215370" cy="1077218"/>
          </a:xfrm>
          <a:prstGeom prst="rect">
            <a:avLst/>
          </a:prstGeom>
        </p:spPr>
        <p:txBody>
          <a:bodyPr wrap="square">
            <a:spAutoFit/>
          </a:bodyPr>
          <a:lstStyle/>
          <a:p>
            <a:r>
              <a:rPr lang="es-ES" sz="3200" b="1" i="1" dirty="0"/>
              <a:t>Los cristales nunca estarán lo suficientemente limpios hasta que ellos lo decidan.</a:t>
            </a:r>
          </a:p>
        </p:txBody>
      </p:sp>
    </p:spTree>
  </p:cSld>
  <p:clrMapOvr>
    <a:masterClrMapping/>
  </p:clrMapOvr>
  <p:transition spd="slow" advTm="14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d.justpo.st/media/images/2013/06/320a8ba55699028c500ab0f20fd30229.gif">
            <a:hlinkClick r:id="rId2"/>
          </p:cNvPr>
          <p:cNvPicPr>
            <a:picLocks noChangeAspect="1" noChangeArrowheads="1" noCrop="1"/>
          </p:cNvPicPr>
          <p:nvPr/>
        </p:nvPicPr>
        <p:blipFill>
          <a:blip r:embed="rId3"/>
          <a:srcRect/>
          <a:stretch>
            <a:fillRect/>
          </a:stretch>
        </p:blipFill>
        <p:spPr bwMode="auto">
          <a:xfrm>
            <a:off x="1000100" y="428604"/>
            <a:ext cx="7000919" cy="4500594"/>
          </a:xfrm>
          <a:prstGeom prst="rect">
            <a:avLst/>
          </a:prstGeom>
          <a:noFill/>
        </p:spPr>
      </p:pic>
      <p:sp>
        <p:nvSpPr>
          <p:cNvPr id="3" name="2 CuadroTexto"/>
          <p:cNvSpPr txBox="1"/>
          <p:nvPr/>
        </p:nvSpPr>
        <p:spPr>
          <a:xfrm>
            <a:off x="1500166" y="5786454"/>
            <a:ext cx="6462667" cy="584775"/>
          </a:xfrm>
          <a:prstGeom prst="rect">
            <a:avLst/>
          </a:prstGeom>
          <a:noFill/>
        </p:spPr>
        <p:txBody>
          <a:bodyPr wrap="none" rtlCol="0">
            <a:spAutoFit/>
          </a:bodyPr>
          <a:lstStyle/>
          <a:p>
            <a:r>
              <a:rPr lang="es-ES" sz="3200" b="1" i="1" dirty="0" smtClean="0"/>
              <a:t>Se sienten muy artistas en sus juegos</a:t>
            </a:r>
            <a:endParaRPr lang="es-ES" sz="3200" b="1" i="1" dirty="0"/>
          </a:p>
        </p:txBody>
      </p:sp>
    </p:spTree>
  </p:cSld>
  <p:clrMapOvr>
    <a:masterClrMapping/>
  </p:clrMapOvr>
  <p:transition spd="slow" advTm="12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ninos-travesuras"/>
          <p:cNvPicPr>
            <a:picLocks noChangeAspect="1" noChangeArrowheads="1"/>
          </p:cNvPicPr>
          <p:nvPr/>
        </p:nvPicPr>
        <p:blipFill>
          <a:blip r:embed="rId2"/>
          <a:srcRect/>
          <a:stretch>
            <a:fillRect/>
          </a:stretch>
        </p:blipFill>
        <p:spPr bwMode="auto">
          <a:xfrm>
            <a:off x="1214414" y="428604"/>
            <a:ext cx="6286544" cy="4772642"/>
          </a:xfrm>
          <a:prstGeom prst="rect">
            <a:avLst/>
          </a:prstGeom>
          <a:noFill/>
        </p:spPr>
      </p:pic>
      <p:sp>
        <p:nvSpPr>
          <p:cNvPr id="3" name="2 Rectángulo"/>
          <p:cNvSpPr/>
          <p:nvPr/>
        </p:nvSpPr>
        <p:spPr>
          <a:xfrm>
            <a:off x="714348" y="5286388"/>
            <a:ext cx="7929602" cy="1077218"/>
          </a:xfrm>
          <a:prstGeom prst="rect">
            <a:avLst/>
          </a:prstGeom>
        </p:spPr>
        <p:txBody>
          <a:bodyPr wrap="square">
            <a:spAutoFit/>
          </a:bodyPr>
          <a:lstStyle/>
          <a:p>
            <a:r>
              <a:rPr lang="es-ES" sz="3200" b="1" i="1" dirty="0"/>
              <a:t>No tienen suficiente con pintar la pared de casa… luego seguirán por sus cuerpos.</a:t>
            </a:r>
          </a:p>
        </p:txBody>
      </p:sp>
    </p:spTree>
  </p:cSld>
  <p:clrMapOvr>
    <a:masterClrMapping/>
  </p:clrMapOvr>
  <p:transition spd="slow" advTm="12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ninos-travesuras-4"/>
          <p:cNvPicPr>
            <a:picLocks noChangeAspect="1" noChangeArrowheads="1"/>
          </p:cNvPicPr>
          <p:nvPr/>
        </p:nvPicPr>
        <p:blipFill>
          <a:blip r:embed="rId2"/>
          <a:srcRect/>
          <a:stretch>
            <a:fillRect/>
          </a:stretch>
        </p:blipFill>
        <p:spPr bwMode="auto">
          <a:xfrm>
            <a:off x="1214414" y="357166"/>
            <a:ext cx="6429420" cy="5633895"/>
          </a:xfrm>
          <a:prstGeom prst="rect">
            <a:avLst/>
          </a:prstGeom>
          <a:noFill/>
        </p:spPr>
      </p:pic>
      <p:sp>
        <p:nvSpPr>
          <p:cNvPr id="3" name="2 Rectángulo"/>
          <p:cNvSpPr/>
          <p:nvPr/>
        </p:nvSpPr>
        <p:spPr>
          <a:xfrm>
            <a:off x="2428860" y="6000768"/>
            <a:ext cx="4206601" cy="584775"/>
          </a:xfrm>
          <a:prstGeom prst="rect">
            <a:avLst/>
          </a:prstGeom>
        </p:spPr>
        <p:txBody>
          <a:bodyPr wrap="none">
            <a:spAutoFit/>
          </a:bodyPr>
          <a:lstStyle/>
          <a:p>
            <a:r>
              <a:rPr lang="es-ES" sz="3200" b="1" i="1" dirty="0"/>
              <a:t>…o los de sus hermanos</a:t>
            </a:r>
          </a:p>
        </p:txBody>
      </p:sp>
    </p:spTree>
  </p:cSld>
  <p:clrMapOvr>
    <a:masterClrMapping/>
  </p:clrMapOvr>
  <p:transition spd="slow" advTm="12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ninos-travesuras-6"/>
          <p:cNvPicPr>
            <a:picLocks noChangeAspect="1" noChangeArrowheads="1"/>
          </p:cNvPicPr>
          <p:nvPr/>
        </p:nvPicPr>
        <p:blipFill>
          <a:blip r:embed="rId2"/>
          <a:srcRect/>
          <a:stretch>
            <a:fillRect/>
          </a:stretch>
        </p:blipFill>
        <p:spPr bwMode="auto">
          <a:xfrm>
            <a:off x="928662" y="428604"/>
            <a:ext cx="7429552" cy="5572164"/>
          </a:xfrm>
          <a:prstGeom prst="rect">
            <a:avLst/>
          </a:prstGeom>
          <a:noFill/>
        </p:spPr>
      </p:pic>
      <p:sp>
        <p:nvSpPr>
          <p:cNvPr id="3" name="2 Rectángulo"/>
          <p:cNvSpPr/>
          <p:nvPr/>
        </p:nvSpPr>
        <p:spPr>
          <a:xfrm>
            <a:off x="3071802" y="6072206"/>
            <a:ext cx="2484398" cy="584775"/>
          </a:xfrm>
          <a:prstGeom prst="rect">
            <a:avLst/>
          </a:prstGeom>
        </p:spPr>
        <p:txBody>
          <a:bodyPr wrap="none">
            <a:spAutoFit/>
          </a:bodyPr>
          <a:lstStyle/>
          <a:p>
            <a:r>
              <a:rPr lang="es-ES" sz="3200" b="1" i="1" dirty="0"/>
              <a:t> …o mascotas</a:t>
            </a:r>
          </a:p>
        </p:txBody>
      </p:sp>
    </p:spTree>
  </p:cSld>
  <p:clrMapOvr>
    <a:masterClrMapping/>
  </p:clrMapOvr>
  <p:transition spd="slow" advTm="12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www.laprensa.hn/csp/mediapool/sites/dt.common.streams.StreamServer.cls?STREAMOID=VRYpn9DF2hTY77K1DH46sM$daE2N3K4ZzOUsqbU5sYt2uPbj2W3ZlfAvel5hVmI3WCsjLu883Ygn4B49Lvm9bPe2QeMKQdVeZmXF$9l$4uCZ8QDXhaHEp3rvzXRJFdy0KqPHLoMevcTLo3h8xh70Y6N_U_CryOsw6FTOdKL_jpQ-&amp;CONTENTTYPE=image/jpeg">
            <a:hlinkClick r:id="rId2"/>
          </p:cNvPr>
          <p:cNvPicPr>
            <a:picLocks noChangeAspect="1" noChangeArrowheads="1"/>
          </p:cNvPicPr>
          <p:nvPr/>
        </p:nvPicPr>
        <p:blipFill>
          <a:blip r:embed="rId3" cstate="email"/>
          <a:srcRect/>
          <a:stretch>
            <a:fillRect/>
          </a:stretch>
        </p:blipFill>
        <p:spPr bwMode="auto">
          <a:xfrm>
            <a:off x="285720" y="285728"/>
            <a:ext cx="5072098" cy="6286544"/>
          </a:xfrm>
          <a:prstGeom prst="rect">
            <a:avLst/>
          </a:prstGeom>
          <a:noFill/>
        </p:spPr>
      </p:pic>
      <p:sp>
        <p:nvSpPr>
          <p:cNvPr id="3" name="2 CuadroTexto"/>
          <p:cNvSpPr txBox="1"/>
          <p:nvPr/>
        </p:nvSpPr>
        <p:spPr>
          <a:xfrm>
            <a:off x="5572132" y="4286256"/>
            <a:ext cx="3140603" cy="1077218"/>
          </a:xfrm>
          <a:prstGeom prst="rect">
            <a:avLst/>
          </a:prstGeom>
          <a:noFill/>
        </p:spPr>
        <p:txBody>
          <a:bodyPr wrap="none" rtlCol="0">
            <a:spAutoFit/>
          </a:bodyPr>
          <a:lstStyle/>
          <a:p>
            <a:r>
              <a:rPr lang="es-ES" sz="3200" b="1" i="1" dirty="0" smtClean="0"/>
              <a:t>Que bien me esta</a:t>
            </a:r>
          </a:p>
          <a:p>
            <a:r>
              <a:rPr lang="es-ES" sz="3200" b="1" i="1" dirty="0" smtClean="0"/>
              <a:t> quedando </a:t>
            </a:r>
            <a:r>
              <a:rPr lang="es-ES" sz="3200" b="1" i="1" dirty="0" err="1" smtClean="0"/>
              <a:t>goofi</a:t>
            </a:r>
            <a:endParaRPr lang="es-ES" sz="3200" b="1" i="1" dirty="0"/>
          </a:p>
        </p:txBody>
      </p:sp>
    </p:spTree>
  </p:cSld>
  <p:clrMapOvr>
    <a:masterClrMapping/>
  </p:clrMapOvr>
  <p:transition spd="slow" advTm="12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ninos-travesuras-7"/>
          <p:cNvPicPr>
            <a:picLocks noChangeAspect="1" noChangeArrowheads="1"/>
          </p:cNvPicPr>
          <p:nvPr/>
        </p:nvPicPr>
        <p:blipFill>
          <a:blip r:embed="rId2"/>
          <a:srcRect/>
          <a:stretch>
            <a:fillRect/>
          </a:stretch>
        </p:blipFill>
        <p:spPr bwMode="auto">
          <a:xfrm>
            <a:off x="1000100" y="357166"/>
            <a:ext cx="7072362" cy="5310944"/>
          </a:xfrm>
          <a:prstGeom prst="rect">
            <a:avLst/>
          </a:prstGeom>
          <a:noFill/>
        </p:spPr>
      </p:pic>
      <p:sp>
        <p:nvSpPr>
          <p:cNvPr id="3" name="2 Rectángulo"/>
          <p:cNvSpPr/>
          <p:nvPr/>
        </p:nvSpPr>
        <p:spPr>
          <a:xfrm>
            <a:off x="2643174" y="6000768"/>
            <a:ext cx="3679854" cy="584775"/>
          </a:xfrm>
          <a:prstGeom prst="rect">
            <a:avLst/>
          </a:prstGeom>
        </p:spPr>
        <p:txBody>
          <a:bodyPr wrap="none">
            <a:spAutoFit/>
          </a:bodyPr>
          <a:lstStyle/>
          <a:p>
            <a:r>
              <a:rPr lang="es-ES" sz="3200" b="1" i="1" dirty="0"/>
              <a:t> …o el mundo entero</a:t>
            </a:r>
          </a:p>
        </p:txBody>
      </p:sp>
    </p:spTree>
  </p:cSld>
  <p:clrMapOvr>
    <a:masterClrMapping/>
  </p:clrMapOvr>
  <p:transition spd="slow" advTm="12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nino-potitos-travesura"/>
          <p:cNvPicPr>
            <a:picLocks noChangeAspect="1" noChangeArrowheads="1"/>
          </p:cNvPicPr>
          <p:nvPr/>
        </p:nvPicPr>
        <p:blipFill>
          <a:blip r:embed="rId2" cstate="email"/>
          <a:srcRect/>
          <a:stretch>
            <a:fillRect/>
          </a:stretch>
        </p:blipFill>
        <p:spPr bwMode="auto">
          <a:xfrm>
            <a:off x="928662" y="285728"/>
            <a:ext cx="6709188" cy="5215239"/>
          </a:xfrm>
          <a:prstGeom prst="rect">
            <a:avLst/>
          </a:prstGeom>
          <a:noFill/>
        </p:spPr>
      </p:pic>
      <p:sp>
        <p:nvSpPr>
          <p:cNvPr id="3" name="2 Rectángulo"/>
          <p:cNvSpPr/>
          <p:nvPr/>
        </p:nvSpPr>
        <p:spPr>
          <a:xfrm>
            <a:off x="285720" y="5643578"/>
            <a:ext cx="9144000" cy="954107"/>
          </a:xfrm>
          <a:prstGeom prst="rect">
            <a:avLst/>
          </a:prstGeom>
        </p:spPr>
        <p:txBody>
          <a:bodyPr wrap="square">
            <a:spAutoFit/>
          </a:bodyPr>
          <a:lstStyle/>
          <a:p>
            <a:r>
              <a:rPr lang="es-ES" sz="2800" b="1" i="1" dirty="0"/>
              <a:t>Pero al fin y al cabo son niños, y sus travesuras son proceso de su desarrollo. Y sea como sea, nos hacen felices :)</a:t>
            </a:r>
          </a:p>
        </p:txBody>
      </p:sp>
    </p:spTree>
  </p:cSld>
  <p:clrMapOvr>
    <a:masterClrMapping/>
  </p:clrMapOvr>
  <p:transition spd="slow" advTm="14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countryfiedsoul.orgfree.com/images/backgroundPergamino6.jpg"/>
          <p:cNvPicPr>
            <a:picLocks noChangeAspect="1" noChangeArrowheads="1"/>
          </p:cNvPicPr>
          <p:nvPr/>
        </p:nvPicPr>
        <p:blipFill>
          <a:blip r:embed="rId2"/>
          <a:srcRect/>
          <a:stretch>
            <a:fillRect/>
          </a:stretch>
        </p:blipFill>
        <p:spPr bwMode="auto">
          <a:xfrm>
            <a:off x="1071538" y="0"/>
            <a:ext cx="7199814" cy="6901488"/>
          </a:xfrm>
          <a:prstGeom prst="rect">
            <a:avLst/>
          </a:prstGeom>
          <a:noFill/>
        </p:spPr>
      </p:pic>
      <p:sp>
        <p:nvSpPr>
          <p:cNvPr id="2" name="1 Rectángulo"/>
          <p:cNvSpPr/>
          <p:nvPr/>
        </p:nvSpPr>
        <p:spPr>
          <a:xfrm>
            <a:off x="2643174" y="1142984"/>
            <a:ext cx="4643470" cy="4401205"/>
          </a:xfrm>
          <a:prstGeom prst="rect">
            <a:avLst/>
          </a:prstGeom>
        </p:spPr>
        <p:txBody>
          <a:bodyPr wrap="square">
            <a:spAutoFit/>
          </a:bodyPr>
          <a:lstStyle/>
          <a:p>
            <a:r>
              <a:rPr lang="es-ES" sz="2800" b="1" i="1" dirty="0">
                <a:latin typeface="Harlow Solid Italic" pitchFamily="82" charset="0"/>
              </a:rPr>
              <a:t>Pese a ello, no hay nada como ser padre, y por mucho que los que lo somos os lo contemos, hay que vivirlo. Imaginad cómo de fuerte tiene que ser el vínculo para que todo estos ejemplos se queden en una divertida anécdota días después. Y que cientos de noches sin dormir, se olviden con una sonrisa.</a:t>
            </a:r>
          </a:p>
        </p:txBody>
      </p:sp>
    </p:spTree>
  </p:cSld>
  <p:clrMapOvr>
    <a:masterClrMapping/>
  </p:clrMapOvr>
  <p:transition spd="slow" advTm="1900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971600" y="1484784"/>
            <a:ext cx="6742532"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ABRAZO,</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email"/>
          <a:srcRect/>
          <a:stretch>
            <a:fillRect/>
          </a:stretch>
        </p:blipFill>
        <p:spPr bwMode="auto">
          <a:xfrm>
            <a:off x="7858125" y="5500688"/>
            <a:ext cx="890339"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par>
                          <p:cTn id="12" fill="hold">
                            <p:stCondLst>
                              <p:cond delay="85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
                                            <p:txEl>
                                              <p:pRg st="1" end="1"/>
                                            </p:txEl>
                                          </p:spTgt>
                                        </p:tgtEl>
                                      </p:cBhvr>
                                    </p:animEffect>
                                  </p:childTnLst>
                                </p:cTn>
                              </p:par>
                            </p:childTnLst>
                          </p:cTn>
                        </p:par>
                        <p:par>
                          <p:cTn id="20" fill="hold">
                            <p:stCondLst>
                              <p:cond delay="16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p:cTn id="23" dur="5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6">
                                            <p:txEl>
                                              <p:pRg st="2" end="2"/>
                                            </p:txEl>
                                          </p:spTgt>
                                        </p:tgtEl>
                                      </p:cBhvr>
                                    </p:animEffect>
                                  </p:childTnLst>
                                </p:cTn>
                              </p:par>
                            </p:childTnLst>
                          </p:cTn>
                        </p:par>
                        <p:par>
                          <p:cTn id="28" fill="hold">
                            <p:stCondLst>
                              <p:cond delay="25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p:cTn id="31"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33"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email"/>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cstate="email"/>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email"/>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email"/>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email"/>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email"/>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ANGELITOS TRAVIESOS - cop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ANGELITOS TRAVIESOS - copia</Template>
  <TotalTime>1</TotalTime>
  <Words>227</Words>
  <Application>Microsoft Office PowerPoint</Application>
  <PresentationFormat>Presentación en pantalla (4:3)</PresentationFormat>
  <Paragraphs>30</Paragraphs>
  <Slides>20</Slides>
  <Notes>0</Notes>
  <HiddenSlides>0</HiddenSlides>
  <MMClips>1</MMClips>
  <ScaleCrop>false</ScaleCrop>
  <HeadingPairs>
    <vt:vector size="4" baseType="variant">
      <vt:variant>
        <vt:lpstr>Tema</vt:lpstr>
      </vt:variant>
      <vt:variant>
        <vt:i4>2</vt:i4>
      </vt:variant>
      <vt:variant>
        <vt:lpstr>Títulos de diapositiva</vt:lpstr>
      </vt:variant>
      <vt:variant>
        <vt:i4>20</vt:i4>
      </vt:variant>
    </vt:vector>
  </HeadingPairs>
  <TitlesOfParts>
    <vt:vector size="22" baseType="lpstr">
      <vt:lpstr>ANGELITOS TRAVIESOS - copia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2016-07-22T09:17:32Z</dcterms:created>
  <dcterms:modified xsi:type="dcterms:W3CDTF">2016-07-22T09:19:18Z</dcterms:modified>
</cp:coreProperties>
</file>