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02" r:id="rId3"/>
    <p:sldId id="257" r:id="rId4"/>
    <p:sldId id="258" r:id="rId5"/>
    <p:sldId id="259" r:id="rId6"/>
    <p:sldId id="260" r:id="rId7"/>
    <p:sldId id="261" r:id="rId8"/>
    <p:sldId id="262" r:id="rId9"/>
    <p:sldId id="263" r:id="rId10"/>
    <p:sldId id="303" r:id="rId11"/>
    <p:sldId id="264" r:id="rId12"/>
    <p:sldId id="265" r:id="rId13"/>
    <p:sldId id="266" r:id="rId14"/>
    <p:sldId id="267" r:id="rId15"/>
    <p:sldId id="268" r:id="rId16"/>
    <p:sldId id="269" r:id="rId17"/>
    <p:sldId id="304" r:id="rId18"/>
    <p:sldId id="283" r:id="rId19"/>
    <p:sldId id="287" r:id="rId20"/>
    <p:sldId id="307" r:id="rId2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VkieHsMaUXt2GXN+WLhqFw" hashData="1ttacwvaMsuHZDG1pIX+yku3dh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81A02"/>
    <a:srgbClr val="602E0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293B16E-4A0C-4862-8F41-C6AD70F14EB4}" type="datetimeFigureOut">
              <a:rPr lang="es-ES" smtClean="0"/>
              <a:pPr/>
              <a:t>22/07/2016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8D478E-1696-4A71-86EC-5195B899DF19}" type="slidenum">
              <a:rPr lang="es-ES" smtClean="0"/>
              <a:pPr/>
              <a:t>‹Nº›</a:t>
            </a:fld>
            <a:endParaRPr lang="es-ES"/>
          </a:p>
        </p:txBody>
      </p:sp>
    </p:spTree>
  </p:cSld>
  <p:clrMapOvr>
    <a:masterClrMapping/>
  </p:clrMapOvr>
  <p:transition spd="slow" advTm="12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293B16E-4A0C-4862-8F41-C6AD70F14EB4}" type="datetimeFigureOut">
              <a:rPr lang="es-ES" smtClean="0"/>
              <a:pPr/>
              <a:t>22/07/2016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8D478E-1696-4A71-86EC-5195B899DF19}" type="slidenum">
              <a:rPr lang="es-ES" smtClean="0"/>
              <a:pPr/>
              <a:t>‹Nº›</a:t>
            </a:fld>
            <a:endParaRPr lang="es-ES"/>
          </a:p>
        </p:txBody>
      </p:sp>
    </p:spTree>
  </p:cSld>
  <p:clrMapOvr>
    <a:masterClrMapping/>
  </p:clrMapOvr>
  <p:transition spd="slow" advTm="12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293B16E-4A0C-4862-8F41-C6AD70F14EB4}" type="datetimeFigureOut">
              <a:rPr lang="es-ES" smtClean="0"/>
              <a:pPr/>
              <a:t>22/07/2016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8D478E-1696-4A71-86EC-5195B899DF19}" type="slidenum">
              <a:rPr lang="es-ES" smtClean="0"/>
              <a:pPr/>
              <a:t>‹Nº›</a:t>
            </a:fld>
            <a:endParaRPr lang="es-ES"/>
          </a:p>
        </p:txBody>
      </p:sp>
    </p:spTree>
  </p:cSld>
  <p:clrMapOvr>
    <a:masterClrMapping/>
  </p:clrMapOvr>
  <p:transition spd="slow" advTm="12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293B16E-4A0C-4862-8F41-C6AD70F14EB4}" type="datetimeFigureOut">
              <a:rPr lang="es-ES" smtClean="0"/>
              <a:pPr/>
              <a:t>22/07/2016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8D478E-1696-4A71-86EC-5195B899DF19}" type="slidenum">
              <a:rPr lang="es-ES" smtClean="0"/>
              <a:pPr/>
              <a:t>‹Nº›</a:t>
            </a:fld>
            <a:endParaRPr lang="es-ES"/>
          </a:p>
        </p:txBody>
      </p:sp>
    </p:spTree>
  </p:cSld>
  <p:clrMapOvr>
    <a:masterClrMapping/>
  </p:clrMapOvr>
  <p:transition spd="slow" advTm="12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293B16E-4A0C-4862-8F41-C6AD70F14EB4}" type="datetimeFigureOut">
              <a:rPr lang="es-ES" smtClean="0"/>
              <a:pPr/>
              <a:t>22/07/2016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48D478E-1696-4A71-86EC-5195B899DF19}" type="slidenum">
              <a:rPr lang="es-ES" smtClean="0"/>
              <a:pPr/>
              <a:t>‹Nº›</a:t>
            </a:fld>
            <a:endParaRPr lang="es-ES"/>
          </a:p>
        </p:txBody>
      </p:sp>
    </p:spTree>
  </p:cSld>
  <p:clrMapOvr>
    <a:masterClrMapping/>
  </p:clrMapOvr>
  <p:transition spd="slow" advTm="12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293B16E-4A0C-4862-8F41-C6AD70F14EB4}" type="datetimeFigureOut">
              <a:rPr lang="es-ES" smtClean="0"/>
              <a:pPr/>
              <a:t>22/07/2016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48D478E-1696-4A71-86EC-5195B899DF19}" type="slidenum">
              <a:rPr lang="es-ES" smtClean="0"/>
              <a:pPr/>
              <a:t>‹Nº›</a:t>
            </a:fld>
            <a:endParaRPr lang="es-ES"/>
          </a:p>
        </p:txBody>
      </p:sp>
    </p:spTree>
  </p:cSld>
  <p:clrMapOvr>
    <a:masterClrMapping/>
  </p:clrMapOvr>
  <p:transition spd="slow" advTm="12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293B16E-4A0C-4862-8F41-C6AD70F14EB4}" type="datetimeFigureOut">
              <a:rPr lang="es-ES" smtClean="0"/>
              <a:pPr/>
              <a:t>22/07/2016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48D478E-1696-4A71-86EC-5195B899DF19}" type="slidenum">
              <a:rPr lang="es-ES" smtClean="0"/>
              <a:pPr/>
              <a:t>‹Nº›</a:t>
            </a:fld>
            <a:endParaRPr lang="es-ES"/>
          </a:p>
        </p:txBody>
      </p:sp>
    </p:spTree>
  </p:cSld>
  <p:clrMapOvr>
    <a:masterClrMapping/>
  </p:clrMapOvr>
  <p:transition spd="slow" advTm="12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293B16E-4A0C-4862-8F41-C6AD70F14EB4}" type="datetimeFigureOut">
              <a:rPr lang="es-ES" smtClean="0"/>
              <a:pPr/>
              <a:t>22/07/2016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8D478E-1696-4A71-86EC-5195B899DF19}" type="slidenum">
              <a:rPr lang="es-ES" smtClean="0"/>
              <a:pPr/>
              <a:t>‹Nº›</a:t>
            </a:fld>
            <a:endParaRPr lang="es-ES"/>
          </a:p>
        </p:txBody>
      </p:sp>
    </p:spTree>
  </p:cSld>
  <p:clrMapOvr>
    <a:masterClrMapping/>
  </p:clrMapOvr>
  <p:transition spd="slow" advTm="12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293B16E-4A0C-4862-8F41-C6AD70F14EB4}" type="datetimeFigureOut">
              <a:rPr lang="es-ES" smtClean="0"/>
              <a:pPr/>
              <a:t>22/07/2016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8D478E-1696-4A71-86EC-5195B899DF19}" type="slidenum">
              <a:rPr lang="es-ES" smtClean="0"/>
              <a:pPr/>
              <a:t>‹Nº›</a:t>
            </a:fld>
            <a:endParaRPr lang="es-ES"/>
          </a:p>
        </p:txBody>
      </p:sp>
    </p:spTree>
  </p:cSld>
  <p:clrMapOvr>
    <a:masterClrMapping/>
  </p:clrMapOvr>
  <p:transition spd="slow" advTm="12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293B16E-4A0C-4862-8F41-C6AD70F14EB4}" type="datetimeFigureOut">
              <a:rPr lang="es-ES" smtClean="0"/>
              <a:pPr/>
              <a:t>22/07/2016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8D478E-1696-4A71-86EC-5195B899DF19}" type="slidenum">
              <a:rPr lang="es-ES" smtClean="0"/>
              <a:pPr/>
              <a:t>‹Nº›</a:t>
            </a:fld>
            <a:endParaRPr lang="es-ES"/>
          </a:p>
        </p:txBody>
      </p:sp>
    </p:spTree>
  </p:cSld>
  <p:clrMapOvr>
    <a:masterClrMapping/>
  </p:clrMapOvr>
  <p:transition spd="slow" advTm="12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293B16E-4A0C-4862-8F41-C6AD70F14EB4}" type="datetimeFigureOut">
              <a:rPr lang="es-ES" smtClean="0"/>
              <a:pPr/>
              <a:t>22/07/2016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8D478E-1696-4A71-86EC-5195B899DF19}" type="slidenum">
              <a:rPr lang="es-ES" smtClean="0"/>
              <a:pPr/>
              <a:t>‹Nº›</a:t>
            </a:fld>
            <a:endParaRPr lang="es-ES"/>
          </a:p>
        </p:txBody>
      </p:sp>
    </p:spTree>
  </p:cSld>
  <p:clrMapOvr>
    <a:masterClrMapping/>
  </p:clrMapOvr>
  <p:transition spd="slow" advTm="12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6000" r="-16000"/>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93B16E-4A0C-4862-8F41-C6AD70F14EB4}" type="datetimeFigureOut">
              <a:rPr lang="es-ES" smtClean="0"/>
              <a:pPr/>
              <a:t>22/07/2016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8D478E-1696-4A71-86EC-5195B899DF1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7" Type="http://schemas.openxmlformats.org/officeDocument/2006/relationships/image" Target="../media/image6.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www.google.es/url?sa=i&amp;rct=j&amp;q=&amp;esrc=s&amp;source=images&amp;cd=&amp;cad=rja&amp;uact=8&amp;ved=0ahUKEwipyd7eptvKAhWIlxoKHd7kD4sQjRwIBw&amp;url=http://soyuncuriosoenlared.blogspot.com/2015/08/23-travesuras-de-ninos-que-recordaran.html&amp;psig=AFQjCNE6TRZbcMlMHEHjgA-pghR7dPyHrw&amp;ust=1454578728991999" TargetMode="External"/><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hyperlink" Target="https://www.reddit.com/r/soccer/comments/3cwo9e/bayerns_ceo_karlheinz_rummenigge_confirms_that/"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2.gif"/><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23.jpeg"/></Relationships>
</file>

<file path=ppt/slides/_rels/slide19.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29.png"/><Relationship Id="rId18" Type="http://schemas.openxmlformats.org/officeDocument/2006/relationships/image" Target="../media/image3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3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25.png"/><Relationship Id="rId11" Type="http://schemas.openxmlformats.org/officeDocument/2006/relationships/image" Target="../media/image28.png"/><Relationship Id="rId5" Type="http://schemas.openxmlformats.org/officeDocument/2006/relationships/hyperlink" Target="http://www.mispps.com/" TargetMode="External"/><Relationship Id="rId15" Type="http://schemas.openxmlformats.org/officeDocument/2006/relationships/image" Target="../media/image30.png"/><Relationship Id="rId10" Type="http://schemas.openxmlformats.org/officeDocument/2006/relationships/hyperlink" Target="https://www.facebook.com/mispps" TargetMode="External"/><Relationship Id="rId4" Type="http://schemas.openxmlformats.org/officeDocument/2006/relationships/image" Target="../media/image24.png"/><Relationship Id="rId9" Type="http://schemas.openxmlformats.org/officeDocument/2006/relationships/image" Target="../media/image2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schemeClr val="accent2">
                <a:shade val="45000"/>
                <a:satMod val="135000"/>
              </a:schemeClr>
              <a:prstClr val="white"/>
            </a:duotone>
            <a:lum bright="60000"/>
          </a:blip>
          <a:srcRect/>
          <a:stretch>
            <a:fillRect/>
          </a:stretch>
        </p:blipFill>
        <p:spPr bwMode="auto">
          <a:xfrm>
            <a:off x="0" y="0"/>
            <a:ext cx="914400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4197" y="3394197"/>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80197" y="3394197"/>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0"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0" y="6783312"/>
            <a:ext cx="9144000" cy="74688"/>
          </a:xfrm>
          <a:prstGeom prst="rect">
            <a:avLst/>
          </a:prstGeom>
          <a:noFill/>
          <a:ln w="9525">
            <a:noFill/>
            <a:miter lim="800000"/>
            <a:headEnd/>
            <a:tailEnd/>
          </a:ln>
        </p:spPr>
      </p:pic>
      <p:pic>
        <p:nvPicPr>
          <p:cNvPr id="155656" name="Picture 8"/>
          <p:cNvPicPr>
            <a:picLocks noChangeAspect="1" noChangeArrowheads="1"/>
          </p:cNvPicPr>
          <p:nvPr/>
        </p:nvPicPr>
        <p:blipFill>
          <a:blip r:embed="rId5" cstate="print"/>
          <a:srcRect/>
          <a:stretch>
            <a:fillRect/>
          </a:stretch>
        </p:blipFill>
        <p:spPr bwMode="auto">
          <a:xfrm>
            <a:off x="214282" y="285728"/>
            <a:ext cx="1025158" cy="723958"/>
          </a:xfrm>
          <a:prstGeom prst="rect">
            <a:avLst/>
          </a:prstGeom>
          <a:noFill/>
          <a:ln w="9525">
            <a:noFill/>
            <a:round/>
            <a:headEnd/>
            <a:tailEnd/>
          </a:ln>
          <a:effectLst/>
        </p:spPr>
      </p:pic>
      <p:sp>
        <p:nvSpPr>
          <p:cNvPr id="155661" name="Text Box 13"/>
          <p:cNvSpPr txBox="1">
            <a:spLocks noChangeArrowheads="1"/>
          </p:cNvSpPr>
          <p:nvPr/>
        </p:nvSpPr>
        <p:spPr bwMode="auto">
          <a:xfrm>
            <a:off x="357158" y="6286520"/>
            <a:ext cx="76811"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endParaRPr lang="es-ES" b="1" i="1" dirty="0"/>
          </a:p>
        </p:txBody>
      </p:sp>
      <p:sp>
        <p:nvSpPr>
          <p:cNvPr id="155665" name="Rectangle 17"/>
          <p:cNvSpPr>
            <a:spLocks noChangeArrowheads="1"/>
          </p:cNvSpPr>
          <p:nvPr/>
        </p:nvSpPr>
        <p:spPr bwMode="auto">
          <a:xfrm>
            <a:off x="357158" y="5857892"/>
            <a:ext cx="129646"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357158" y="5715016"/>
            <a:ext cx="688145" cy="766985"/>
          </a:xfrm>
          <a:prstGeom prst="rect">
            <a:avLst/>
          </a:prstGeom>
          <a:noFill/>
          <a:ln w="38100">
            <a:solidFill>
              <a:srgbClr val="1CDEF8"/>
            </a:solidFill>
            <a:miter lim="800000"/>
            <a:headEnd/>
            <a:tailEnd/>
          </a:ln>
        </p:spPr>
      </p:pic>
      <p:sp>
        <p:nvSpPr>
          <p:cNvPr id="19" name="18 Rectángulo"/>
          <p:cNvSpPr/>
          <p:nvPr/>
        </p:nvSpPr>
        <p:spPr>
          <a:xfrm>
            <a:off x="3951477" y="2500306"/>
            <a:ext cx="2692225" cy="1200329"/>
          </a:xfrm>
          <a:prstGeom prst="rect">
            <a:avLst/>
          </a:prstGeom>
        </p:spPr>
        <p:txBody>
          <a:bodyPr wrap="square">
            <a:spAutoFit/>
          </a:bodyPr>
          <a:lstStyle/>
          <a:p>
            <a:pPr algn="ct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785918" y="1428736"/>
            <a:ext cx="5929354" cy="3286148"/>
          </a:xfrm>
          <a:prstGeom prst="rect">
            <a:avLst/>
          </a:prstGeom>
        </p:spPr>
        <p:txBody>
          <a:bodyPr wrap="none" fromWordArt="1">
            <a:prstTxWarp prst="textPlain">
              <a:avLst>
                <a:gd name="adj" fmla="val 50000"/>
              </a:avLst>
            </a:prstTxWarp>
          </a:bodyPr>
          <a:lstStyle/>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ANGELITOS</a:t>
            </a:r>
          </a:p>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TRAVIESOS  1.º</a:t>
            </a:r>
            <a:endParaRPr lang="es-ES" sz="36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24" name="23 Rectángulo"/>
          <p:cNvSpPr/>
          <p:nvPr/>
        </p:nvSpPr>
        <p:spPr>
          <a:xfrm>
            <a:off x="1071538" y="6143644"/>
            <a:ext cx="1790683" cy="400110"/>
          </a:xfrm>
          <a:prstGeom prst="rect">
            <a:avLst/>
          </a:prstGeom>
        </p:spPr>
        <p:txBody>
          <a:bodyPr wrap="none">
            <a:spAutoFit/>
          </a:bodyPr>
          <a:lstStyle/>
          <a:p>
            <a:pPr algn="ctr">
              <a:defRPr/>
            </a:pPr>
            <a:r>
              <a:rPr lang="es-ES"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20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20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2000">
    <p:zoom/>
    <p:sndAc>
      <p:stSnd loop="1">
        <p:snd r:embed="rId2" name="sound005.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countryfiedsoul.orgfree.com/images/backgroundPergamino6.jpg"/>
          <p:cNvPicPr>
            <a:picLocks noChangeAspect="1" noChangeArrowheads="1"/>
          </p:cNvPicPr>
          <p:nvPr/>
        </p:nvPicPr>
        <p:blipFill>
          <a:blip r:embed="rId2"/>
          <a:srcRect/>
          <a:stretch>
            <a:fillRect/>
          </a:stretch>
        </p:blipFill>
        <p:spPr bwMode="auto">
          <a:xfrm>
            <a:off x="714348" y="0"/>
            <a:ext cx="7643866" cy="6901488"/>
          </a:xfrm>
          <a:prstGeom prst="rect">
            <a:avLst/>
          </a:prstGeom>
          <a:noFill/>
        </p:spPr>
      </p:pic>
      <p:sp>
        <p:nvSpPr>
          <p:cNvPr id="2" name="1 Rectángulo"/>
          <p:cNvSpPr/>
          <p:nvPr/>
        </p:nvSpPr>
        <p:spPr>
          <a:xfrm>
            <a:off x="2285984" y="928670"/>
            <a:ext cx="5357850" cy="4832092"/>
          </a:xfrm>
          <a:prstGeom prst="rect">
            <a:avLst/>
          </a:prstGeom>
        </p:spPr>
        <p:txBody>
          <a:bodyPr wrap="square">
            <a:spAutoFit/>
          </a:bodyPr>
          <a:lstStyle/>
          <a:p>
            <a:r>
              <a:rPr lang="es-ES" sz="2800" i="1" dirty="0">
                <a:latin typeface="Harlow Solid Italic" pitchFamily="82" charset="0"/>
              </a:rPr>
              <a:t>Los niños, esos angelitos caídos del cielo con su cara de no haber roto un plato en su vida… nada nos llevaría a pensar que dentro de sus cabecitas hubiera espacio para “el mal”. En estas </a:t>
            </a:r>
            <a:r>
              <a:rPr lang="es-ES" sz="2800" i="1" dirty="0" smtClean="0">
                <a:latin typeface="Harlow Solid Italic" pitchFamily="82" charset="0"/>
              </a:rPr>
              <a:t> </a:t>
            </a:r>
            <a:r>
              <a:rPr lang="es-ES" sz="2800" i="1" dirty="0">
                <a:latin typeface="Harlow Solid Italic" pitchFamily="82" charset="0"/>
              </a:rPr>
              <a:t>fotos y </a:t>
            </a:r>
            <a:r>
              <a:rPr lang="es-ES" sz="2800" i="1" dirty="0" err="1">
                <a:latin typeface="Harlow Solid Italic" pitchFamily="82" charset="0"/>
              </a:rPr>
              <a:t>gifs</a:t>
            </a:r>
            <a:r>
              <a:rPr lang="es-ES" sz="2800" i="1" dirty="0">
                <a:latin typeface="Harlow Solid Italic" pitchFamily="82" charset="0"/>
              </a:rPr>
              <a:t> veremos cómo pueden ser capaces de hacer las más divertidas pifias. En realidad, recordamos todas sus travesuras con mucho cariño, ya que al fin y al cabo son cosas de niños</a:t>
            </a:r>
            <a:r>
              <a:rPr lang="es-ES" sz="2800" i="1" dirty="0"/>
              <a:t>.</a:t>
            </a:r>
          </a:p>
        </p:txBody>
      </p:sp>
    </p:spTree>
  </p:cSld>
  <p:clrMapOvr>
    <a:masterClrMapping/>
  </p:clrMapOvr>
  <p:transition spd="slow" advTm="19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1"/>
          <p:cNvPicPr>
            <a:picLocks noChangeAspect="1" noChangeArrowheads="1" noCrop="1"/>
          </p:cNvPicPr>
          <p:nvPr/>
        </p:nvPicPr>
        <p:blipFill>
          <a:blip r:embed="rId2"/>
          <a:srcRect/>
          <a:stretch>
            <a:fillRect/>
          </a:stretch>
        </p:blipFill>
        <p:spPr bwMode="auto">
          <a:xfrm>
            <a:off x="1214414" y="-142900"/>
            <a:ext cx="6715140" cy="5494207"/>
          </a:xfrm>
          <a:prstGeom prst="rect">
            <a:avLst/>
          </a:prstGeom>
          <a:noFill/>
        </p:spPr>
      </p:pic>
      <p:sp>
        <p:nvSpPr>
          <p:cNvPr id="3" name="2 Rectángulo"/>
          <p:cNvSpPr/>
          <p:nvPr/>
        </p:nvSpPr>
        <p:spPr>
          <a:xfrm>
            <a:off x="1643042" y="5572140"/>
            <a:ext cx="6215106" cy="1077218"/>
          </a:xfrm>
          <a:prstGeom prst="rect">
            <a:avLst/>
          </a:prstGeom>
        </p:spPr>
        <p:txBody>
          <a:bodyPr wrap="square">
            <a:spAutoFit/>
          </a:bodyPr>
          <a:lstStyle/>
          <a:p>
            <a:r>
              <a:rPr lang="es-ES" sz="3200" b="1" i="1" dirty="0"/>
              <a:t>Si no sabes a qué nos referimos con “el mal”, aquí tienes un ejemplo…</a:t>
            </a:r>
          </a:p>
        </p:txBody>
      </p:sp>
    </p:spTree>
  </p:cSld>
  <p:clrMapOvr>
    <a:masterClrMapping/>
  </p:clrMapOvr>
  <p:transition spd="slow" advTm="1200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2"/>
          <p:cNvPicPr>
            <a:picLocks noChangeAspect="1" noChangeArrowheads="1" noCrop="1"/>
          </p:cNvPicPr>
          <p:nvPr/>
        </p:nvPicPr>
        <p:blipFill>
          <a:blip r:embed="rId2"/>
          <a:srcRect/>
          <a:stretch>
            <a:fillRect/>
          </a:stretch>
        </p:blipFill>
        <p:spPr bwMode="auto">
          <a:xfrm>
            <a:off x="928662" y="0"/>
            <a:ext cx="6960099" cy="5500726"/>
          </a:xfrm>
          <a:prstGeom prst="rect">
            <a:avLst/>
          </a:prstGeom>
          <a:noFill/>
        </p:spPr>
      </p:pic>
      <p:sp>
        <p:nvSpPr>
          <p:cNvPr id="3" name="2 Rectángulo"/>
          <p:cNvSpPr/>
          <p:nvPr/>
        </p:nvSpPr>
        <p:spPr>
          <a:xfrm>
            <a:off x="1857356" y="5643578"/>
            <a:ext cx="4572000" cy="954107"/>
          </a:xfrm>
          <a:prstGeom prst="rect">
            <a:avLst/>
          </a:prstGeom>
        </p:spPr>
        <p:txBody>
          <a:bodyPr>
            <a:spAutoFit/>
          </a:bodyPr>
          <a:lstStyle/>
          <a:p>
            <a:pPr algn="ctr"/>
            <a:r>
              <a:rPr lang="es-ES" sz="2800" b="1" i="1" dirty="0"/>
              <a:t>Cuando “cortar por lo sano” es una opción, la utilizan</a:t>
            </a:r>
          </a:p>
        </p:txBody>
      </p:sp>
    </p:spTree>
  </p:cSld>
  <p:clrMapOvr>
    <a:masterClrMapping/>
  </p:clrMapOvr>
  <p:transition spd="slow" advTm="12000">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3"/>
          <p:cNvPicPr>
            <a:picLocks noChangeAspect="1" noChangeArrowheads="1" noCrop="1"/>
          </p:cNvPicPr>
          <p:nvPr/>
        </p:nvPicPr>
        <p:blipFill>
          <a:blip r:embed="rId2"/>
          <a:srcRect/>
          <a:stretch>
            <a:fillRect/>
          </a:stretch>
        </p:blipFill>
        <p:spPr bwMode="auto">
          <a:xfrm>
            <a:off x="571472" y="0"/>
            <a:ext cx="8082845" cy="5857892"/>
          </a:xfrm>
          <a:prstGeom prst="rect">
            <a:avLst/>
          </a:prstGeom>
          <a:noFill/>
        </p:spPr>
      </p:pic>
      <p:sp>
        <p:nvSpPr>
          <p:cNvPr id="3" name="2 Rectángulo"/>
          <p:cNvSpPr/>
          <p:nvPr/>
        </p:nvSpPr>
        <p:spPr>
          <a:xfrm>
            <a:off x="857224" y="6000768"/>
            <a:ext cx="6971652" cy="523220"/>
          </a:xfrm>
          <a:prstGeom prst="rect">
            <a:avLst/>
          </a:prstGeom>
        </p:spPr>
        <p:txBody>
          <a:bodyPr wrap="none">
            <a:spAutoFit/>
          </a:bodyPr>
          <a:lstStyle/>
          <a:p>
            <a:r>
              <a:rPr lang="es-ES" sz="2800" b="1" i="1" dirty="0"/>
              <a:t>Saben cual es el mejor lugar para sus mocos…</a:t>
            </a:r>
          </a:p>
        </p:txBody>
      </p:sp>
    </p:spTree>
  </p:cSld>
  <p:clrMapOvr>
    <a:masterClrMapping/>
  </p:clrMapOvr>
  <p:transition spd="slow" advTm="1200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6"/>
          <p:cNvPicPr>
            <a:picLocks noChangeAspect="1" noChangeArrowheads="1" noCrop="1"/>
          </p:cNvPicPr>
          <p:nvPr/>
        </p:nvPicPr>
        <p:blipFill>
          <a:blip r:embed="rId2"/>
          <a:srcRect/>
          <a:stretch>
            <a:fillRect/>
          </a:stretch>
        </p:blipFill>
        <p:spPr bwMode="auto">
          <a:xfrm>
            <a:off x="1714480" y="214290"/>
            <a:ext cx="5786478" cy="5316329"/>
          </a:xfrm>
          <a:prstGeom prst="rect">
            <a:avLst/>
          </a:prstGeom>
          <a:noFill/>
        </p:spPr>
      </p:pic>
      <p:sp>
        <p:nvSpPr>
          <p:cNvPr id="3" name="2 Rectángulo"/>
          <p:cNvSpPr/>
          <p:nvPr/>
        </p:nvSpPr>
        <p:spPr>
          <a:xfrm>
            <a:off x="1643042" y="5643578"/>
            <a:ext cx="6357982" cy="1077218"/>
          </a:xfrm>
          <a:prstGeom prst="rect">
            <a:avLst/>
          </a:prstGeom>
        </p:spPr>
        <p:txBody>
          <a:bodyPr wrap="square">
            <a:spAutoFit/>
          </a:bodyPr>
          <a:lstStyle/>
          <a:p>
            <a:pPr algn="ctr"/>
            <a:r>
              <a:rPr lang="es-ES" sz="3200" b="1" i="1" dirty="0"/>
              <a:t>Van a responder a un bonito acto de afecto con un golpe en la cara</a:t>
            </a:r>
          </a:p>
        </p:txBody>
      </p:sp>
    </p:spTree>
  </p:cSld>
  <p:clrMapOvr>
    <a:masterClrMapping/>
  </p:clrMapOvr>
  <p:transition spd="slow" advTm="12000">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7"/>
          <p:cNvPicPr>
            <a:picLocks noChangeAspect="1" noChangeArrowheads="1" noCrop="1"/>
          </p:cNvPicPr>
          <p:nvPr/>
        </p:nvPicPr>
        <p:blipFill>
          <a:blip r:embed="rId2"/>
          <a:srcRect/>
          <a:stretch>
            <a:fillRect/>
          </a:stretch>
        </p:blipFill>
        <p:spPr bwMode="auto">
          <a:xfrm>
            <a:off x="0" y="0"/>
            <a:ext cx="9144022" cy="5500702"/>
          </a:xfrm>
          <a:prstGeom prst="rect">
            <a:avLst/>
          </a:prstGeom>
          <a:noFill/>
        </p:spPr>
      </p:pic>
      <p:sp>
        <p:nvSpPr>
          <p:cNvPr id="3" name="2 Rectángulo"/>
          <p:cNvSpPr/>
          <p:nvPr/>
        </p:nvSpPr>
        <p:spPr>
          <a:xfrm>
            <a:off x="1928794" y="5643578"/>
            <a:ext cx="5786478" cy="1077218"/>
          </a:xfrm>
          <a:prstGeom prst="rect">
            <a:avLst/>
          </a:prstGeom>
        </p:spPr>
        <p:txBody>
          <a:bodyPr wrap="square">
            <a:spAutoFit/>
          </a:bodyPr>
          <a:lstStyle/>
          <a:p>
            <a:r>
              <a:rPr lang="es-ES" sz="3200" b="1" i="1" dirty="0"/>
              <a:t>O</a:t>
            </a:r>
            <a:r>
              <a:rPr lang="es-ES" sz="3200" b="1" i="1" dirty="0" smtClean="0"/>
              <a:t> </a:t>
            </a:r>
            <a:r>
              <a:rPr lang="es-ES" sz="3200" b="1" i="1" dirty="0"/>
              <a:t>a un gracioso momento entre hermanos con un golpe en la jeta</a:t>
            </a:r>
          </a:p>
        </p:txBody>
      </p:sp>
    </p:spTree>
  </p:cSld>
  <p:clrMapOvr>
    <a:masterClrMapping/>
  </p:clrMapOvr>
  <p:transition spd="slow" advTm="12000">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8"/>
          <p:cNvPicPr>
            <a:picLocks noChangeAspect="1" noChangeArrowheads="1" noCrop="1"/>
          </p:cNvPicPr>
          <p:nvPr/>
        </p:nvPicPr>
        <p:blipFill>
          <a:blip r:embed="rId2"/>
          <a:srcRect/>
          <a:stretch>
            <a:fillRect/>
          </a:stretch>
        </p:blipFill>
        <p:spPr bwMode="auto">
          <a:xfrm>
            <a:off x="857224" y="0"/>
            <a:ext cx="7373386" cy="5357826"/>
          </a:xfrm>
          <a:prstGeom prst="rect">
            <a:avLst/>
          </a:prstGeom>
          <a:noFill/>
        </p:spPr>
      </p:pic>
      <p:sp>
        <p:nvSpPr>
          <p:cNvPr id="3" name="2 Rectángulo"/>
          <p:cNvSpPr/>
          <p:nvPr/>
        </p:nvSpPr>
        <p:spPr>
          <a:xfrm>
            <a:off x="428596" y="5715016"/>
            <a:ext cx="8198270" cy="584775"/>
          </a:xfrm>
          <a:prstGeom prst="rect">
            <a:avLst/>
          </a:prstGeom>
        </p:spPr>
        <p:txBody>
          <a:bodyPr wrap="none">
            <a:spAutoFit/>
          </a:bodyPr>
          <a:lstStyle/>
          <a:p>
            <a:r>
              <a:rPr lang="es-ES" sz="3200" b="1" i="1" dirty="0" smtClean="0"/>
              <a:t>Tienen </a:t>
            </a:r>
            <a:r>
              <a:rPr lang="es-ES" sz="3200" b="1" i="1" dirty="0"/>
              <a:t>un concepto extraño sobre deportividad</a:t>
            </a:r>
          </a:p>
        </p:txBody>
      </p:sp>
    </p:spTree>
  </p:cSld>
  <p:clrMapOvr>
    <a:masterClrMapping/>
  </p:clrMapOvr>
  <p:transition spd="slow" advTm="12000">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Jose Luis\Desktop\Ñ.jpg"/>
          <p:cNvPicPr>
            <a:picLocks noChangeAspect="1" noChangeArrowheads="1"/>
          </p:cNvPicPr>
          <p:nvPr/>
        </p:nvPicPr>
        <p:blipFill>
          <a:blip r:embed="rId2"/>
          <a:srcRect/>
          <a:stretch>
            <a:fillRect/>
          </a:stretch>
        </p:blipFill>
        <p:spPr bwMode="auto">
          <a:xfrm>
            <a:off x="0" y="1"/>
            <a:ext cx="9144000" cy="6858000"/>
          </a:xfrm>
          <a:prstGeom prst="rect">
            <a:avLst/>
          </a:prstGeom>
          <a:noFill/>
        </p:spPr>
      </p:pic>
      <p:pic>
        <p:nvPicPr>
          <p:cNvPr id="1026" name="Picture 2" descr="http://curioso87.com/wp-content/uploads/2015/08/1024_2000.jpeg">
            <a:hlinkClick r:id="rId3"/>
          </p:cNvPr>
          <p:cNvPicPr>
            <a:picLocks noChangeAspect="1" noChangeArrowheads="1"/>
          </p:cNvPicPr>
          <p:nvPr/>
        </p:nvPicPr>
        <p:blipFill>
          <a:blip r:embed="rId4"/>
          <a:srcRect/>
          <a:stretch>
            <a:fillRect/>
          </a:stretch>
        </p:blipFill>
        <p:spPr bwMode="auto">
          <a:xfrm>
            <a:off x="714348" y="214290"/>
            <a:ext cx="7358114" cy="5518586"/>
          </a:xfrm>
          <a:prstGeom prst="rect">
            <a:avLst/>
          </a:prstGeom>
          <a:noFill/>
        </p:spPr>
      </p:pic>
      <p:sp>
        <p:nvSpPr>
          <p:cNvPr id="3" name="2 CuadroTexto"/>
          <p:cNvSpPr txBox="1"/>
          <p:nvPr/>
        </p:nvSpPr>
        <p:spPr>
          <a:xfrm flipH="1">
            <a:off x="2000232" y="6000768"/>
            <a:ext cx="6312263" cy="584775"/>
          </a:xfrm>
          <a:prstGeom prst="rect">
            <a:avLst/>
          </a:prstGeom>
          <a:noFill/>
        </p:spPr>
        <p:txBody>
          <a:bodyPr wrap="square" rtlCol="0">
            <a:spAutoFit/>
          </a:bodyPr>
          <a:lstStyle/>
          <a:p>
            <a:r>
              <a:rPr lang="es-ES" sz="3200" b="1" i="1" dirty="0" smtClean="0"/>
              <a:t>No les importa compartir</a:t>
            </a:r>
            <a:endParaRPr lang="es-ES" sz="3200" b="1" i="1" dirty="0"/>
          </a:p>
        </p:txBody>
      </p:sp>
    </p:spTree>
  </p:cSld>
  <p:clrMapOvr>
    <a:masterClrMapping/>
  </p:clrMapOvr>
  <p:transition spd="slow" advTm="12000">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10"/>
          <p:cNvPicPr>
            <a:picLocks noChangeAspect="1" noChangeArrowheads="1"/>
          </p:cNvPicPr>
          <p:nvPr/>
        </p:nvPicPr>
        <p:blipFill>
          <a:blip r:embed="rId2"/>
          <a:srcRect/>
          <a:stretch>
            <a:fillRect/>
          </a:stretch>
        </p:blipFill>
        <p:spPr bwMode="auto">
          <a:xfrm>
            <a:off x="928662" y="285728"/>
            <a:ext cx="7440334" cy="4929222"/>
          </a:xfrm>
          <a:prstGeom prst="rect">
            <a:avLst/>
          </a:prstGeom>
          <a:noFill/>
        </p:spPr>
      </p:pic>
      <p:sp>
        <p:nvSpPr>
          <p:cNvPr id="3" name="2 Rectángulo"/>
          <p:cNvSpPr/>
          <p:nvPr/>
        </p:nvSpPr>
        <p:spPr>
          <a:xfrm>
            <a:off x="857224" y="5500702"/>
            <a:ext cx="8072494" cy="1077218"/>
          </a:xfrm>
          <a:prstGeom prst="rect">
            <a:avLst/>
          </a:prstGeom>
        </p:spPr>
        <p:txBody>
          <a:bodyPr wrap="square">
            <a:spAutoFit/>
          </a:bodyPr>
          <a:lstStyle/>
          <a:p>
            <a:r>
              <a:rPr lang="es-ES" sz="3200" b="1" i="1" dirty="0"/>
              <a:t> Donde tu ves la oportunidad de estar más unidos, ellos ven la oportunidad de golpearte</a:t>
            </a:r>
          </a:p>
        </p:txBody>
      </p:sp>
    </p:spTree>
  </p:cSld>
  <p:clrMapOvr>
    <a:masterClrMapping/>
  </p:clrMapOvr>
  <p:transition spd="slow" advTm="12000">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11"/>
          <p:cNvPicPr>
            <a:picLocks noChangeAspect="1" noChangeArrowheads="1"/>
          </p:cNvPicPr>
          <p:nvPr/>
        </p:nvPicPr>
        <p:blipFill>
          <a:blip r:embed="rId2"/>
          <a:srcRect/>
          <a:stretch>
            <a:fillRect/>
          </a:stretch>
        </p:blipFill>
        <p:spPr bwMode="auto">
          <a:xfrm>
            <a:off x="285720" y="0"/>
            <a:ext cx="5662566" cy="6858000"/>
          </a:xfrm>
          <a:prstGeom prst="rect">
            <a:avLst/>
          </a:prstGeom>
          <a:noFill/>
        </p:spPr>
      </p:pic>
      <p:sp>
        <p:nvSpPr>
          <p:cNvPr id="3" name="2 Rectángulo"/>
          <p:cNvSpPr/>
          <p:nvPr/>
        </p:nvSpPr>
        <p:spPr>
          <a:xfrm>
            <a:off x="6143636" y="3214686"/>
            <a:ext cx="3000364" cy="1569660"/>
          </a:xfrm>
          <a:prstGeom prst="rect">
            <a:avLst/>
          </a:prstGeom>
        </p:spPr>
        <p:txBody>
          <a:bodyPr wrap="square">
            <a:spAutoFit/>
          </a:bodyPr>
          <a:lstStyle/>
          <a:p>
            <a:r>
              <a:rPr lang="es-ES" sz="3200" b="1" i="1" dirty="0"/>
              <a:t>Saben cual es el mejor momento para estornudar</a:t>
            </a:r>
          </a:p>
        </p:txBody>
      </p:sp>
    </p:spTree>
  </p:cSld>
  <p:clrMapOvr>
    <a:masterClrMapping/>
  </p:clrMapOvr>
  <p:transition spd="slow" advTm="12000">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11"/>
          <p:cNvPicPr>
            <a:picLocks noChangeAspect="1" noChangeArrowheads="1"/>
          </p:cNvPicPr>
          <p:nvPr/>
        </p:nvPicPr>
        <p:blipFill>
          <a:blip r:embed="rId2"/>
          <a:srcRect/>
          <a:stretch>
            <a:fillRect/>
          </a:stretch>
        </p:blipFill>
        <p:spPr bwMode="auto">
          <a:xfrm>
            <a:off x="642910" y="0"/>
            <a:ext cx="7645843" cy="5857892"/>
          </a:xfrm>
          <a:prstGeom prst="rect">
            <a:avLst/>
          </a:prstGeom>
          <a:noFill/>
        </p:spPr>
      </p:pic>
      <p:sp>
        <p:nvSpPr>
          <p:cNvPr id="3" name="2 Rectángulo"/>
          <p:cNvSpPr/>
          <p:nvPr/>
        </p:nvSpPr>
        <p:spPr>
          <a:xfrm>
            <a:off x="928662" y="5929330"/>
            <a:ext cx="7176965" cy="584775"/>
          </a:xfrm>
          <a:prstGeom prst="rect">
            <a:avLst/>
          </a:prstGeom>
        </p:spPr>
        <p:txBody>
          <a:bodyPr wrap="none">
            <a:spAutoFit/>
          </a:bodyPr>
          <a:lstStyle/>
          <a:p>
            <a:r>
              <a:rPr lang="es-ES" dirty="0"/>
              <a:t> </a:t>
            </a:r>
            <a:r>
              <a:rPr lang="es-ES" sz="3200" b="1" i="1" dirty="0"/>
              <a:t>…o para poner en práctica su creatividad</a:t>
            </a:r>
          </a:p>
        </p:txBody>
      </p:sp>
    </p:spTree>
  </p:cSld>
  <p:clrMapOvr>
    <a:masterClrMapping/>
  </p:clrMapOvr>
  <p:transition spd="slow" advTm="12000">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13"/>
          <p:cNvPicPr>
            <a:picLocks noChangeAspect="1" noChangeArrowheads="1"/>
          </p:cNvPicPr>
          <p:nvPr/>
        </p:nvPicPr>
        <p:blipFill>
          <a:blip r:embed="rId2"/>
          <a:srcRect/>
          <a:stretch>
            <a:fillRect/>
          </a:stretch>
        </p:blipFill>
        <p:spPr bwMode="auto">
          <a:xfrm>
            <a:off x="928662" y="428604"/>
            <a:ext cx="6619823" cy="4929222"/>
          </a:xfrm>
          <a:prstGeom prst="rect">
            <a:avLst/>
          </a:prstGeom>
          <a:noFill/>
        </p:spPr>
      </p:pic>
      <p:sp>
        <p:nvSpPr>
          <p:cNvPr id="3" name="2 Rectángulo"/>
          <p:cNvSpPr/>
          <p:nvPr/>
        </p:nvSpPr>
        <p:spPr>
          <a:xfrm>
            <a:off x="2143108" y="5786454"/>
            <a:ext cx="4429156" cy="584775"/>
          </a:xfrm>
          <a:prstGeom prst="rect">
            <a:avLst/>
          </a:prstGeom>
        </p:spPr>
        <p:txBody>
          <a:bodyPr wrap="square">
            <a:spAutoFit/>
          </a:bodyPr>
          <a:lstStyle/>
          <a:p>
            <a:r>
              <a:rPr lang="es-ES" sz="3200" b="1" i="1" dirty="0"/>
              <a:t>y cómo crear el caos</a:t>
            </a:r>
          </a:p>
        </p:txBody>
      </p:sp>
    </p:spTree>
  </p:cSld>
  <p:clrMapOvr>
    <a:masterClrMapping/>
  </p:clrMapOvr>
  <p:transition spd="slow" advTm="12000">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14"/>
          <p:cNvPicPr>
            <a:picLocks noChangeAspect="1" noChangeArrowheads="1"/>
          </p:cNvPicPr>
          <p:nvPr/>
        </p:nvPicPr>
        <p:blipFill>
          <a:blip r:embed="rId2"/>
          <a:srcRect/>
          <a:stretch>
            <a:fillRect/>
          </a:stretch>
        </p:blipFill>
        <p:spPr bwMode="auto">
          <a:xfrm>
            <a:off x="500034" y="357166"/>
            <a:ext cx="8143932" cy="5462700"/>
          </a:xfrm>
          <a:prstGeom prst="rect">
            <a:avLst/>
          </a:prstGeom>
          <a:noFill/>
        </p:spPr>
      </p:pic>
      <p:sp>
        <p:nvSpPr>
          <p:cNvPr id="3" name="2 Rectángulo"/>
          <p:cNvSpPr/>
          <p:nvPr/>
        </p:nvSpPr>
        <p:spPr>
          <a:xfrm>
            <a:off x="3143240" y="6072206"/>
            <a:ext cx="2552686" cy="584775"/>
          </a:xfrm>
          <a:prstGeom prst="rect">
            <a:avLst/>
          </a:prstGeom>
        </p:spPr>
        <p:txBody>
          <a:bodyPr wrap="none">
            <a:spAutoFit/>
          </a:bodyPr>
          <a:lstStyle/>
          <a:p>
            <a:r>
              <a:rPr lang="es-ES" sz="3200" b="1" i="1" dirty="0"/>
              <a:t>o el caos total</a:t>
            </a:r>
          </a:p>
        </p:txBody>
      </p:sp>
    </p:spTree>
  </p:cSld>
  <p:clrMapOvr>
    <a:masterClrMapping/>
  </p:clrMapOvr>
  <p:transition spd="slow" advTm="12000">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15"/>
          <p:cNvPicPr>
            <a:picLocks noChangeAspect="1" noChangeArrowheads="1"/>
          </p:cNvPicPr>
          <p:nvPr/>
        </p:nvPicPr>
        <p:blipFill>
          <a:blip r:embed="rId2" cstate="email"/>
          <a:srcRect/>
          <a:stretch>
            <a:fillRect/>
          </a:stretch>
        </p:blipFill>
        <p:spPr bwMode="auto">
          <a:xfrm>
            <a:off x="500033" y="0"/>
            <a:ext cx="4567315" cy="6858000"/>
          </a:xfrm>
          <a:prstGeom prst="rect">
            <a:avLst/>
          </a:prstGeom>
          <a:noFill/>
        </p:spPr>
      </p:pic>
      <p:sp>
        <p:nvSpPr>
          <p:cNvPr id="3" name="2 Rectángulo"/>
          <p:cNvSpPr/>
          <p:nvPr/>
        </p:nvSpPr>
        <p:spPr>
          <a:xfrm>
            <a:off x="6000760" y="4214818"/>
            <a:ext cx="2571768" cy="1569660"/>
          </a:xfrm>
          <a:prstGeom prst="rect">
            <a:avLst/>
          </a:prstGeom>
        </p:spPr>
        <p:txBody>
          <a:bodyPr wrap="square">
            <a:spAutoFit/>
          </a:bodyPr>
          <a:lstStyle/>
          <a:p>
            <a:pPr algn="ctr"/>
            <a:r>
              <a:rPr lang="es-ES" sz="3200" b="1" i="1" dirty="0"/>
              <a:t>Tienen gustos muy particulares</a:t>
            </a:r>
          </a:p>
        </p:txBody>
      </p:sp>
    </p:spTree>
  </p:cSld>
  <p:clrMapOvr>
    <a:masterClrMapping/>
  </p:clrMapOvr>
  <p:transition spd="slow" advTm="12000">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http://ak-hdl.buzzfed.com/static/2014-06/24/20/enhanced/webdr10/anigif_enhanced-22420-1403657885-10.gif">
            <a:hlinkClick r:id="rId2"/>
          </p:cNvPr>
          <p:cNvPicPr>
            <a:picLocks noChangeAspect="1" noChangeArrowheads="1" noCrop="1"/>
          </p:cNvPicPr>
          <p:nvPr/>
        </p:nvPicPr>
        <p:blipFill>
          <a:blip r:embed="rId3"/>
          <a:srcRect/>
          <a:stretch>
            <a:fillRect/>
          </a:stretch>
        </p:blipFill>
        <p:spPr bwMode="auto">
          <a:xfrm>
            <a:off x="1571604" y="0"/>
            <a:ext cx="5786478" cy="5786479"/>
          </a:xfrm>
          <a:prstGeom prst="rect">
            <a:avLst/>
          </a:prstGeom>
          <a:noFill/>
        </p:spPr>
      </p:pic>
      <p:sp>
        <p:nvSpPr>
          <p:cNvPr id="3" name="2 CuadroTexto"/>
          <p:cNvSpPr txBox="1"/>
          <p:nvPr/>
        </p:nvSpPr>
        <p:spPr>
          <a:xfrm>
            <a:off x="571472" y="6000768"/>
            <a:ext cx="8206285" cy="584775"/>
          </a:xfrm>
          <a:prstGeom prst="rect">
            <a:avLst/>
          </a:prstGeom>
          <a:noFill/>
        </p:spPr>
        <p:txBody>
          <a:bodyPr wrap="none" rtlCol="0">
            <a:spAutoFit/>
          </a:bodyPr>
          <a:lstStyle/>
          <a:p>
            <a:r>
              <a:rPr lang="es-ES" sz="3200" b="1" i="1" dirty="0" smtClean="0"/>
              <a:t>Animan a su equipo y se alegran de los triunfos</a:t>
            </a:r>
            <a:endParaRPr lang="es-ES" sz="3200" b="1" i="1" dirty="0"/>
          </a:p>
        </p:txBody>
      </p:sp>
    </p:spTree>
  </p:cSld>
  <p:clrMapOvr>
    <a:masterClrMapping/>
  </p:clrMapOvr>
  <p:transition spd="slow" advTm="12000">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countryfiedsoul.orgfree.com/images/backgroundPergamino6.jpg"/>
          <p:cNvPicPr>
            <a:picLocks noChangeAspect="1" noChangeArrowheads="1"/>
          </p:cNvPicPr>
          <p:nvPr/>
        </p:nvPicPr>
        <p:blipFill>
          <a:blip r:embed="rId2"/>
          <a:srcRect/>
          <a:stretch>
            <a:fillRect/>
          </a:stretch>
        </p:blipFill>
        <p:spPr bwMode="auto">
          <a:xfrm>
            <a:off x="1071538" y="0"/>
            <a:ext cx="7199814" cy="6901488"/>
          </a:xfrm>
          <a:prstGeom prst="rect">
            <a:avLst/>
          </a:prstGeom>
          <a:noFill/>
        </p:spPr>
      </p:pic>
      <p:sp>
        <p:nvSpPr>
          <p:cNvPr id="2" name="1 Rectángulo"/>
          <p:cNvSpPr/>
          <p:nvPr/>
        </p:nvSpPr>
        <p:spPr>
          <a:xfrm>
            <a:off x="2643174" y="1142984"/>
            <a:ext cx="4643470" cy="4401205"/>
          </a:xfrm>
          <a:prstGeom prst="rect">
            <a:avLst/>
          </a:prstGeom>
        </p:spPr>
        <p:txBody>
          <a:bodyPr wrap="square">
            <a:spAutoFit/>
          </a:bodyPr>
          <a:lstStyle/>
          <a:p>
            <a:r>
              <a:rPr lang="es-ES" sz="2800" b="1" i="1" dirty="0">
                <a:latin typeface="Harlow Solid Italic" pitchFamily="82" charset="0"/>
              </a:rPr>
              <a:t>Pese a ello, no hay nada como ser padre, y por mucho que los que lo somos os lo contemos, hay que vivirlo. Imaginad cómo de fuerte tiene que ser el vínculo para que todo estos ejemplos se queden en una divertida anécdota días después. Y que cientos de noches sin dormir, se olviden con una sonrisa.</a:t>
            </a:r>
          </a:p>
        </p:txBody>
      </p:sp>
    </p:spTree>
  </p:cSld>
  <p:clrMapOvr>
    <a:masterClrMapping/>
  </p:clrMapOvr>
  <p:transition spd="slow" advTm="1900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0"/>
          <p:cNvPicPr>
            <a:picLocks noChangeAspect="1" noChangeArrowheads="1"/>
          </p:cNvPicPr>
          <p:nvPr/>
        </p:nvPicPr>
        <p:blipFill>
          <a:blip r:embed="rId2" cstate="print">
            <a:duotone>
              <a:prstClr val="black"/>
              <a:schemeClr val="accent6">
                <a:tint val="45000"/>
                <a:satMod val="400000"/>
              </a:schemeClr>
            </a:duotone>
            <a:lum bright="-39000"/>
          </a:blip>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971600" y="1484784"/>
            <a:ext cx="6742532" cy="3046970"/>
          </a:xfrm>
          <a:prstGeom prst="rect">
            <a:avLst/>
          </a:prstGeom>
        </p:spPr>
        <p:txBody>
          <a:bodyPr wrap="square" lIns="91422" tIns="45711" rIns="91422" bIns="45711">
            <a:spAutoFit/>
          </a:bodyPr>
          <a:lstStyle/>
          <a:p>
            <a:pPr lvl="1" algn="ctr">
              <a:defRPr/>
            </a:pP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UN </a:t>
            </a: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FUERTE</a:t>
            </a: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 ABRAZO,</a:t>
            </a: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QUE TENGAS </a:t>
            </a:r>
            <a:endPar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endParaRP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UN BUEN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email"/>
          <a:srcRect/>
          <a:stretch>
            <a:fillRect/>
          </a:stretch>
        </p:blipFill>
        <p:spPr bwMode="auto">
          <a:xfrm>
            <a:off x="7858125" y="5500688"/>
            <a:ext cx="890339"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par>
                          <p:cTn id="12" fill="hold">
                            <p:stCondLst>
                              <p:cond delay="85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5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6">
                                            <p:txEl>
                                              <p:pRg st="1" end="1"/>
                                            </p:txEl>
                                          </p:spTgt>
                                        </p:tgtEl>
                                      </p:cBhvr>
                                    </p:animEffect>
                                  </p:childTnLst>
                                </p:cTn>
                              </p:par>
                            </p:childTnLst>
                          </p:cTn>
                        </p:par>
                        <p:par>
                          <p:cTn id="20" fill="hold">
                            <p:stCondLst>
                              <p:cond delay="1650"/>
                            </p:stCondLst>
                            <p:childTnLst>
                              <p:par>
                                <p:cTn id="21" presetID="41" presetClass="entr" presetSubtype="0" fill="hold" nodeType="afterEffect">
                                  <p:stCondLst>
                                    <p:cond delay="0"/>
                                  </p:stCondLst>
                                  <p:iterate type="lt">
                                    <p:tmPct val="10000"/>
                                  </p:iterate>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p:cTn id="23" dur="500" fill="hold"/>
                                        <p:tgtEl>
                                          <p:spTgt spid="6">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6">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6">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6">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6">
                                            <p:txEl>
                                              <p:pRg st="2" end="2"/>
                                            </p:txEl>
                                          </p:spTgt>
                                        </p:tgtEl>
                                      </p:cBhvr>
                                    </p:animEffect>
                                  </p:childTnLst>
                                </p:cTn>
                              </p:par>
                            </p:childTnLst>
                          </p:cTn>
                        </p:par>
                        <p:par>
                          <p:cTn id="28" fill="hold">
                            <p:stCondLst>
                              <p:cond delay="2550"/>
                            </p:stCondLst>
                            <p:childTnLst>
                              <p:par>
                                <p:cTn id="29" presetID="41" presetClass="entr" presetSubtype="0" fill="hold" nodeType="afterEffect">
                                  <p:stCondLst>
                                    <p:cond delay="0"/>
                                  </p:stCondLst>
                                  <p:iterate type="lt">
                                    <p:tmPct val="10000"/>
                                  </p:iterate>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p:cTn id="31" dur="500" fill="hold"/>
                                        <p:tgtEl>
                                          <p:spTgt spid="6">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6">
                                            <p:txEl>
                                              <p:pRg st="3" end="3"/>
                                            </p:txEl>
                                          </p:spTgt>
                                        </p:tgtEl>
                                        <p:attrNameLst>
                                          <p:attrName>ppt_y</p:attrName>
                                        </p:attrNameLst>
                                      </p:cBhvr>
                                      <p:tavLst>
                                        <p:tav tm="0">
                                          <p:val>
                                            <p:strVal val="#ppt_y"/>
                                          </p:val>
                                        </p:tav>
                                        <p:tav tm="100000">
                                          <p:val>
                                            <p:strVal val="#ppt_y"/>
                                          </p:val>
                                        </p:tav>
                                      </p:tavLst>
                                    </p:anim>
                                    <p:anim calcmode="lin" valueType="num">
                                      <p:cBhvr>
                                        <p:cTn id="33" dur="500" fill="hold"/>
                                        <p:tgtEl>
                                          <p:spTgt spid="6">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6">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cstate="email"/>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cstate="email"/>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email"/>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email"/>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email"/>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email"/>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ANGELITOS TRAVIES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ANGELITOS TRAVIESOS</Template>
  <TotalTime>3</TotalTime>
  <Words>171</Words>
  <Application>Microsoft Office PowerPoint</Application>
  <PresentationFormat>Presentación en pantalla (4:3)</PresentationFormat>
  <Paragraphs>28</Paragraphs>
  <Slides>19</Slides>
  <Notes>0</Notes>
  <HiddenSlides>0</HiddenSlides>
  <MMClips>1</MMClips>
  <ScaleCrop>false</ScaleCrop>
  <HeadingPairs>
    <vt:vector size="4" baseType="variant">
      <vt:variant>
        <vt:lpstr>Tema</vt:lpstr>
      </vt:variant>
      <vt:variant>
        <vt:i4>2</vt:i4>
      </vt:variant>
      <vt:variant>
        <vt:lpstr>Títulos de diapositiva</vt:lpstr>
      </vt:variant>
      <vt:variant>
        <vt:i4>19</vt:i4>
      </vt:variant>
    </vt:vector>
  </HeadingPairs>
  <TitlesOfParts>
    <vt:vector size="21" baseType="lpstr">
      <vt:lpstr>ANGELITOS TRAVIESOS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3</cp:revision>
  <dcterms:created xsi:type="dcterms:W3CDTF">2016-07-22T09:13:42Z</dcterms:created>
  <dcterms:modified xsi:type="dcterms:W3CDTF">2016-07-22T09:17:01Z</dcterms:modified>
</cp:coreProperties>
</file>