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9"/>
  </p:notesMasterIdLst>
  <p:sldIdLst>
    <p:sldId id="303" r:id="rId3"/>
    <p:sldId id="293" r:id="rId4"/>
    <p:sldId id="317" r:id="rId5"/>
    <p:sldId id="320" r:id="rId6"/>
    <p:sldId id="258" r:id="rId7"/>
    <p:sldId id="309" r:id="rId8"/>
    <p:sldId id="300" r:id="rId9"/>
    <p:sldId id="256" r:id="rId10"/>
    <p:sldId id="316" r:id="rId11"/>
    <p:sldId id="263" r:id="rId12"/>
    <p:sldId id="262" r:id="rId13"/>
    <p:sldId id="301" r:id="rId14"/>
    <p:sldId id="257" r:id="rId15"/>
    <p:sldId id="264" r:id="rId16"/>
    <p:sldId id="310" r:id="rId17"/>
    <p:sldId id="322" r:id="rId18"/>
    <p:sldId id="266" r:id="rId19"/>
    <p:sldId id="294" r:id="rId20"/>
    <p:sldId id="267" r:id="rId21"/>
    <p:sldId id="321" r:id="rId22"/>
    <p:sldId id="319" r:id="rId23"/>
    <p:sldId id="311" r:id="rId24"/>
    <p:sldId id="302" r:id="rId25"/>
    <p:sldId id="284" r:id="rId26"/>
    <p:sldId id="265" r:id="rId27"/>
    <p:sldId id="269" r:id="rId28"/>
    <p:sldId id="268" r:id="rId29"/>
    <p:sldId id="270" r:id="rId30"/>
    <p:sldId id="260" r:id="rId31"/>
    <p:sldId id="271" r:id="rId32"/>
    <p:sldId id="312" r:id="rId33"/>
    <p:sldId id="272" r:id="rId34"/>
    <p:sldId id="285" r:id="rId35"/>
    <p:sldId id="273" r:id="rId36"/>
    <p:sldId id="313" r:id="rId37"/>
    <p:sldId id="318" r:id="rId38"/>
    <p:sldId id="274" r:id="rId39"/>
    <p:sldId id="261" r:id="rId40"/>
    <p:sldId id="276" r:id="rId41"/>
    <p:sldId id="277" r:id="rId42"/>
    <p:sldId id="286" r:id="rId43"/>
    <p:sldId id="278" r:id="rId44"/>
    <p:sldId id="279" r:id="rId45"/>
    <p:sldId id="287" r:id="rId46"/>
    <p:sldId id="280" r:id="rId47"/>
    <p:sldId id="281" r:id="rId48"/>
    <p:sldId id="288" r:id="rId49"/>
    <p:sldId id="282" r:id="rId50"/>
    <p:sldId id="283" r:id="rId51"/>
    <p:sldId id="289" r:id="rId52"/>
    <p:sldId id="323" r:id="rId53"/>
    <p:sldId id="275" r:id="rId54"/>
    <p:sldId id="290" r:id="rId55"/>
    <p:sldId id="292" r:id="rId56"/>
    <p:sldId id="295" r:id="rId57"/>
    <p:sldId id="291" r:id="rId58"/>
    <p:sldId id="296" r:id="rId59"/>
    <p:sldId id="297" r:id="rId60"/>
    <p:sldId id="315" r:id="rId61"/>
    <p:sldId id="259" r:id="rId62"/>
    <p:sldId id="298" r:id="rId63"/>
    <p:sldId id="314" r:id="rId64"/>
    <p:sldId id="324" r:id="rId65"/>
    <p:sldId id="299" r:id="rId66"/>
    <p:sldId id="308" r:id="rId67"/>
    <p:sldId id="325" r:id="rId6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5mzk1GF8VmIIO2FuMeUkw" hashData="gdpT1vuJ0fTsCrXclnniBQ2iNo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38" y="-8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4AA9A-AFB3-4A1B-AB14-993B2C4F9828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2472D0-BDA3-44DF-874F-7CCAEE523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16410-24D5-4BB5-A08D-DCD7E98499D5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B957D-BC60-4CE1-9379-03AB155BC6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16410-24D5-4BB5-A08D-DCD7E98499D5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B957D-BC60-4CE1-9379-03AB155BC6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16410-24D5-4BB5-A08D-DCD7E98499D5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B957D-BC60-4CE1-9379-03AB155BC6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16410-24D5-4BB5-A08D-DCD7E98499D5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B957D-BC60-4CE1-9379-03AB155BC6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16410-24D5-4BB5-A08D-DCD7E98499D5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B957D-BC60-4CE1-9379-03AB155BC6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16410-24D5-4BB5-A08D-DCD7E98499D5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B957D-BC60-4CE1-9379-03AB155BC6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16410-24D5-4BB5-A08D-DCD7E98499D5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B957D-BC60-4CE1-9379-03AB155BC6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16410-24D5-4BB5-A08D-DCD7E98499D5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B957D-BC60-4CE1-9379-03AB155BC6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16410-24D5-4BB5-A08D-DCD7E98499D5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B957D-BC60-4CE1-9379-03AB155BC6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16410-24D5-4BB5-A08D-DCD7E98499D5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B957D-BC60-4CE1-9379-03AB155BC6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16410-24D5-4BB5-A08D-DCD7E98499D5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B957D-BC60-4CE1-9379-03AB155BC6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5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16410-24D5-4BB5-A08D-DCD7E98499D5}" type="datetimeFigureOut">
              <a:rPr lang="es-ES" smtClean="0"/>
              <a:pPr/>
              <a:t>15/11/2016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B957D-BC60-4CE1-9379-03AB155BC6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5.jpe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5000" contrast="21000"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0" y="5857896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60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3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28662" y="1928802"/>
            <a:ext cx="7152685" cy="228601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ANECDOTAS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3000">
    <p:random/>
    <p:sndAc>
      <p:stSnd loop="1">
        <p:snd r:embed="rId2" name="ACORDARTE DE M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71736" y="714356"/>
            <a:ext cx="564360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BERMUDAS: </a:t>
            </a:r>
            <a:r>
              <a:rPr lang="es-ES" dirty="0" smtClean="0"/>
              <a:t>Observar a las que no hablan.</a:t>
            </a:r>
            <a:br>
              <a:rPr lang="es-ES" dirty="0" smtClean="0"/>
            </a:br>
            <a:endParaRPr lang="es-ES" dirty="0" smtClean="0"/>
          </a:p>
          <a:p>
            <a:r>
              <a:rPr lang="es-ES" b="1" dirty="0" smtClean="0"/>
              <a:t>TELEPATÍA</a:t>
            </a:r>
            <a:r>
              <a:rPr lang="es-ES" dirty="0" smtClean="0"/>
              <a:t>: Aparato de TV para la hermana de mi mamá.</a:t>
            </a:r>
            <a:br>
              <a:rPr lang="es-ES" dirty="0" smtClean="0"/>
            </a:br>
            <a:endParaRPr lang="es-ES" dirty="0" smtClean="0"/>
          </a:p>
          <a:p>
            <a:r>
              <a:rPr lang="es-ES" b="1" dirty="0" smtClean="0"/>
              <a:t>TELÓN: </a:t>
            </a:r>
            <a:r>
              <a:rPr lang="es-ES" dirty="0" smtClean="0"/>
              <a:t>Tela de 50 metros o más.</a:t>
            </a:r>
            <a:br>
              <a:rPr lang="es-ES" dirty="0" smtClean="0"/>
            </a:br>
            <a:endParaRPr lang="es-ES" dirty="0" smtClean="0"/>
          </a:p>
          <a:p>
            <a:r>
              <a:rPr lang="es-ES" b="1" dirty="0" smtClean="0"/>
              <a:t>ANÓMALO:</a:t>
            </a:r>
            <a:r>
              <a:rPr lang="es-ES" dirty="0" smtClean="0"/>
              <a:t> Hemorroides.</a:t>
            </a:r>
          </a:p>
          <a:p>
            <a:endParaRPr lang="es-ES" dirty="0" smtClean="0"/>
          </a:p>
          <a:p>
            <a:r>
              <a:rPr lang="es-ES" b="1" dirty="0" smtClean="0"/>
              <a:t>BARBARISMO:</a:t>
            </a:r>
            <a:r>
              <a:rPr lang="es-ES" dirty="0" smtClean="0"/>
              <a:t> Colección exagerada de muñecas </a:t>
            </a:r>
            <a:r>
              <a:rPr lang="es-ES" dirty="0" err="1" smtClean="0"/>
              <a:t>Barbie</a:t>
            </a:r>
            <a:r>
              <a:rPr lang="es-ES" dirty="0" smtClean="0"/>
              <a:t>.</a:t>
            </a:r>
            <a:br>
              <a:rPr lang="es-ES" dirty="0" smtClean="0"/>
            </a:br>
            <a:endParaRPr lang="es-ES" dirty="0" smtClean="0"/>
          </a:p>
          <a:p>
            <a:r>
              <a:rPr lang="es-ES" b="1" dirty="0" smtClean="0"/>
              <a:t>POLINESIA:</a:t>
            </a:r>
            <a:r>
              <a:rPr lang="es-ES" dirty="0" smtClean="0"/>
              <a:t> Mujer Policía que no se entera de nada.</a:t>
            </a:r>
          </a:p>
          <a:p>
            <a:endParaRPr lang="es-ES" dirty="0" smtClean="0"/>
          </a:p>
          <a:p>
            <a:r>
              <a:rPr lang="es-ES" b="1" dirty="0" smtClean="0"/>
              <a:t>ESMALTE: </a:t>
            </a:r>
            <a:r>
              <a:rPr lang="es-ES" dirty="0" smtClean="0"/>
              <a:t>Ni </a:t>
            </a:r>
            <a:r>
              <a:rPr lang="es-ES" dirty="0" err="1" smtClean="0"/>
              <a:t>lune</a:t>
            </a:r>
            <a:r>
              <a:rPr lang="es-ES" dirty="0" smtClean="0"/>
              <a:t> ni </a:t>
            </a:r>
            <a:r>
              <a:rPr lang="es-ES" dirty="0" err="1" smtClean="0"/>
              <a:t>miélcole</a:t>
            </a:r>
            <a:r>
              <a:rPr lang="es-ES" dirty="0" smtClean="0"/>
              <a:t>.</a:t>
            </a:r>
            <a:br>
              <a:rPr lang="es-ES" dirty="0" smtClean="0"/>
            </a:br>
            <a:endParaRPr lang="es-ES" dirty="0" smtClean="0"/>
          </a:p>
          <a:p>
            <a:r>
              <a:rPr lang="es-ES" b="1" dirty="0" smtClean="0"/>
              <a:t>SORPRENDIDA: </a:t>
            </a:r>
            <a:r>
              <a:rPr lang="es-ES" dirty="0" smtClean="0"/>
              <a:t>Monja en llamas </a:t>
            </a:r>
          </a:p>
          <a:p>
            <a:endParaRPr lang="es-ES" dirty="0" smtClean="0"/>
          </a:p>
          <a:p>
            <a:r>
              <a:rPr lang="es-ES" b="1" dirty="0" smtClean="0"/>
              <a:t>MEOLLO:</a:t>
            </a:r>
            <a:r>
              <a:rPr lang="es-ES" dirty="0" smtClean="0"/>
              <a:t> Me escucho.</a:t>
            </a:r>
            <a:endParaRPr lang="es-ES" dirty="0"/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72206"/>
            <a:ext cx="1143008" cy="93400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000100" y="6286520"/>
            <a:ext cx="2046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PASALAS TODAS TU</a:t>
            </a:r>
            <a:endParaRPr lang="es-ES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thumbnail_14992035_2159910797566520_5573896763280223126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0"/>
            <a:ext cx="610833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thumbnail_15027944_2163024100588523_417299461914267416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857232"/>
            <a:ext cx="9150379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palabras con doble sentido grac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anecdotas grac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7608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0418" name="Picture 2" descr="CUANDO TODO EL PESO DE LA LEY TRABAJA EN LAS CALLES"/>
          <p:cNvPicPr>
            <a:picLocks noChangeAspect="1" noChangeArrowheads="1"/>
          </p:cNvPicPr>
          <p:nvPr/>
        </p:nvPicPr>
        <p:blipFill>
          <a:blip r:embed="rId3"/>
          <a:srcRect l="3125" t="4787" r="3124" b="1861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143108" y="1643050"/>
            <a:ext cx="550072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INESTABLE:</a:t>
            </a:r>
            <a:r>
              <a:rPr lang="es-ES" dirty="0"/>
              <a:t> Mesa norteamericana de Inés.</a:t>
            </a:r>
            <a:br>
              <a:rPr lang="es-ES" dirty="0"/>
            </a:br>
            <a:endParaRPr lang="es-ES" dirty="0"/>
          </a:p>
          <a:p>
            <a:r>
              <a:rPr lang="es-ES" b="1" dirty="0"/>
              <a:t>ENVERGADURA:</a:t>
            </a:r>
            <a:r>
              <a:rPr lang="es-ES" dirty="0"/>
              <a:t> Lugar de la anatomía humana en dónde se colocan los preservativos.</a:t>
            </a:r>
            <a:br>
              <a:rPr lang="es-ES" dirty="0"/>
            </a:br>
            <a:endParaRPr lang="es-ES" dirty="0"/>
          </a:p>
          <a:p>
            <a:r>
              <a:rPr lang="es-ES" b="1" dirty="0"/>
              <a:t>ONDEANDO:</a:t>
            </a:r>
            <a:r>
              <a:rPr lang="es-ES" dirty="0"/>
              <a:t> </a:t>
            </a:r>
            <a:r>
              <a:rPr lang="es-ES" dirty="0" err="1"/>
              <a:t>Onde</a:t>
            </a:r>
            <a:r>
              <a:rPr lang="es-ES" dirty="0"/>
              <a:t> estoy.</a:t>
            </a:r>
            <a:br>
              <a:rPr lang="es-ES" dirty="0"/>
            </a:br>
            <a:endParaRPr lang="es-ES" dirty="0"/>
          </a:p>
          <a:p>
            <a:r>
              <a:rPr lang="es-ES" b="1" dirty="0"/>
              <a:t>CAMARÓN:</a:t>
            </a:r>
            <a:r>
              <a:rPr lang="es-ES" dirty="0"/>
              <a:t> Aparato enorme que saca fotos.</a:t>
            </a:r>
            <a:br>
              <a:rPr lang="es-ES" dirty="0"/>
            </a:br>
            <a:endParaRPr lang="es-ES" dirty="0"/>
          </a:p>
          <a:p>
            <a:r>
              <a:rPr lang="es-ES" b="1" dirty="0"/>
              <a:t>DECIMAL:</a:t>
            </a:r>
            <a:r>
              <a:rPr lang="es-ES" dirty="0"/>
              <a:t> Pronunciar equivocadamente.</a:t>
            </a:r>
            <a:br>
              <a:rPr lang="es-ES" dirty="0"/>
            </a:br>
            <a:endParaRPr lang="es-ES" dirty="0"/>
          </a:p>
          <a:p>
            <a:r>
              <a:rPr lang="es-ES" b="1" dirty="0"/>
              <a:t>BECERRO:</a:t>
            </a:r>
            <a:r>
              <a:rPr lang="es-ES" dirty="0"/>
              <a:t> Que ve u observa una loma o colina.</a:t>
            </a:r>
            <a:br>
              <a:rPr lang="es-ES" dirty="0"/>
            </a:br>
            <a:endParaRPr lang="es-ES" dirty="0"/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923999"/>
            <a:ext cx="1143008" cy="934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85852" y="6072206"/>
            <a:ext cx="2046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PASALAS TODAS TU</a:t>
            </a:r>
            <a:endParaRPr lang="es-ES" b="1" dirty="0"/>
          </a:p>
        </p:txBody>
      </p:sp>
    </p:spTree>
  </p:cSld>
  <p:clrMapOvr>
    <a:masterClrMapping/>
  </p:clrMapOvr>
  <p:transition spd="slow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thumbnail_15068427_1773700096180473_3952357056566042788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8942" y="0"/>
            <a:ext cx="943294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dirty="0" smtClean="0"/>
          </a:p>
        </p:txBody>
      </p:sp>
      <p:pic>
        <p:nvPicPr>
          <p:cNvPr id="5124" name="Picture 4" descr="sGR1_700"/>
          <p:cNvPicPr>
            <a:picLocks noChangeAspect="1" noChangeArrowheads="1"/>
          </p:cNvPicPr>
          <p:nvPr/>
        </p:nvPicPr>
        <p:blipFill>
          <a:blip r:embed="rId2"/>
          <a:srcRect l="3675" r="-144" b="17513"/>
          <a:stretch>
            <a:fillRect/>
          </a:stretch>
        </p:blipFill>
        <p:spPr bwMode="auto">
          <a:xfrm>
            <a:off x="-1" y="0"/>
            <a:ext cx="928690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500174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100" name="Picture 4" descr="sFkx_700"/>
          <p:cNvPicPr>
            <a:picLocks noChangeAspect="1" noChangeArrowheads="1"/>
          </p:cNvPicPr>
          <p:nvPr/>
        </p:nvPicPr>
        <p:blipFill>
          <a:blip r:embed="rId2"/>
          <a:srcRect t="714" r="6250" b="9285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6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LA PRUEBA DE QUE LA BELLEZA SI ESTA EN EL INTERIOR"/>
          <p:cNvPicPr>
            <a:picLocks noChangeAspect="1" noChangeArrowheads="1"/>
          </p:cNvPicPr>
          <p:nvPr/>
        </p:nvPicPr>
        <p:blipFill>
          <a:blip r:embed="rId3"/>
          <a:srcRect l="6250" t="7979" r="7812" b="106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5984" y="928670"/>
            <a:ext cx="52149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/>
            </a:r>
            <a:br>
              <a:rPr lang="es-ES" dirty="0"/>
            </a:br>
            <a:endParaRPr lang="es-ES" dirty="0"/>
          </a:p>
          <a:p>
            <a:r>
              <a:rPr lang="es-ES" b="1" dirty="0"/>
              <a:t>ENDOSCOPIO:</a:t>
            </a:r>
            <a:r>
              <a:rPr lang="es-ES" dirty="0"/>
              <a:t> Me preparo para todos los exámenes excepto para dos.</a:t>
            </a:r>
            <a:br>
              <a:rPr lang="es-ES" dirty="0"/>
            </a:br>
            <a:endParaRPr lang="es-ES" dirty="0"/>
          </a:p>
          <a:p>
            <a:r>
              <a:rPr lang="es-ES" b="1" dirty="0"/>
              <a:t>NITRATO: </a:t>
            </a:r>
            <a:r>
              <a:rPr lang="es-ES" dirty="0"/>
              <a:t>Ni lo intento.</a:t>
            </a:r>
            <a:br>
              <a:rPr lang="es-ES" dirty="0"/>
            </a:br>
            <a:endParaRPr lang="es-ES" dirty="0"/>
          </a:p>
          <a:p>
            <a:r>
              <a:rPr lang="es-ES" b="1" dirty="0"/>
              <a:t>NUEVAMENTE:</a:t>
            </a:r>
            <a:r>
              <a:rPr lang="es-ES" dirty="0"/>
              <a:t> Cerebro sin usar.</a:t>
            </a:r>
            <a:br>
              <a:rPr lang="es-ES" dirty="0"/>
            </a:br>
            <a:endParaRPr lang="es-ES" dirty="0"/>
          </a:p>
          <a:p>
            <a:r>
              <a:rPr lang="es-ES" b="1" dirty="0"/>
              <a:t>TALENTO:</a:t>
            </a:r>
            <a:r>
              <a:rPr lang="es-ES" dirty="0"/>
              <a:t> No </a:t>
            </a:r>
            <a:r>
              <a:rPr lang="es-ES" dirty="0" err="1"/>
              <a:t>ta</a:t>
            </a:r>
            <a:r>
              <a:rPr lang="es-ES" dirty="0"/>
              <a:t> rápido.</a:t>
            </a:r>
            <a:br>
              <a:rPr lang="es-ES" dirty="0"/>
            </a:br>
            <a:endParaRPr lang="es-ES" dirty="0"/>
          </a:p>
          <a:p>
            <a:r>
              <a:rPr lang="es-ES" b="1" dirty="0"/>
              <a:t>ESGUINCE: </a:t>
            </a:r>
            <a:r>
              <a:rPr lang="es-ES" dirty="0"/>
              <a:t>Uno más de </a:t>
            </a:r>
            <a:r>
              <a:rPr lang="es-ES" dirty="0" err="1"/>
              <a:t>gatorce</a:t>
            </a:r>
            <a:r>
              <a:rPr lang="es-ES" dirty="0"/>
              <a:t>.</a:t>
            </a:r>
            <a:br>
              <a:rPr lang="es-ES" dirty="0"/>
            </a:br>
            <a:endParaRPr lang="es-ES" dirty="0"/>
          </a:p>
          <a:p>
            <a:r>
              <a:rPr lang="es-ES" b="1" dirty="0"/>
              <a:t>ESMALTE: </a:t>
            </a:r>
            <a:r>
              <a:rPr lang="es-ES" dirty="0"/>
              <a:t>Ni </a:t>
            </a:r>
            <a:r>
              <a:rPr lang="es-ES" dirty="0" err="1"/>
              <a:t>lune</a:t>
            </a:r>
            <a:r>
              <a:rPr lang="es-ES" dirty="0"/>
              <a:t> ni </a:t>
            </a:r>
            <a:r>
              <a:rPr lang="es-ES" dirty="0" err="1"/>
              <a:t>miélcole</a:t>
            </a:r>
            <a:r>
              <a:rPr lang="es-ES" dirty="0"/>
              <a:t>.</a:t>
            </a:r>
            <a:br>
              <a:rPr lang="es-ES" dirty="0"/>
            </a:br>
            <a:endParaRPr lang="es-ES" dirty="0"/>
          </a:p>
          <a:p>
            <a:r>
              <a:rPr lang="es-ES" b="1" dirty="0"/>
              <a:t>SORPRENDIDA: </a:t>
            </a:r>
            <a:r>
              <a:rPr lang="es-ES" dirty="0"/>
              <a:t>Monja en llamas</a:t>
            </a: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923999"/>
            <a:ext cx="1143008" cy="9340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X6jZ_700"/>
          <p:cNvPicPr>
            <a:picLocks noChangeAspect="1" noChangeArrowheads="1"/>
          </p:cNvPicPr>
          <p:nvPr/>
        </p:nvPicPr>
        <p:blipFill>
          <a:blip r:embed="rId3"/>
          <a:srcRect r="5382" b="7291"/>
          <a:stretch>
            <a:fillRect/>
          </a:stretch>
        </p:blipFill>
        <p:spPr bwMode="auto">
          <a:xfrm>
            <a:off x="1142976" y="0"/>
            <a:ext cx="6863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Resultado de imagen de anecdotas grac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thumbnail_14991459_1771429899740826_4294994805408739763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609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ssd7_700"/>
          <p:cNvPicPr>
            <a:picLocks noChangeAspect="1" noChangeArrowheads="1"/>
          </p:cNvPicPr>
          <p:nvPr/>
        </p:nvPicPr>
        <p:blipFill>
          <a:blip r:embed="rId2"/>
          <a:srcRect l="5391" b="97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6000" y="1443841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CHINCHILLA:</a:t>
            </a:r>
            <a:r>
              <a:rPr lang="es-ES" dirty="0" smtClean="0"/>
              <a:t> </a:t>
            </a:r>
            <a:r>
              <a:rPr lang="es-ES" dirty="0" err="1" smtClean="0"/>
              <a:t>Auchenchia</a:t>
            </a:r>
            <a:r>
              <a:rPr lang="es-ES" dirty="0" smtClean="0"/>
              <a:t> de un lugar para </a:t>
            </a:r>
            <a:r>
              <a:rPr lang="es-ES" dirty="0" err="1" smtClean="0"/>
              <a:t>chentarche</a:t>
            </a:r>
            <a:r>
              <a:rPr lang="es-ES" dirty="0" smtClean="0"/>
              <a:t>.</a:t>
            </a:r>
          </a:p>
          <a:p>
            <a:endParaRPr lang="es-ES" dirty="0" smtClean="0"/>
          </a:p>
          <a:p>
            <a:r>
              <a:rPr lang="es-ES" b="1" dirty="0" smtClean="0"/>
              <a:t>DIADEMAS:</a:t>
            </a:r>
            <a:r>
              <a:rPr lang="es-ES" dirty="0" smtClean="0"/>
              <a:t> Veintinueve de febrero.</a:t>
            </a:r>
            <a:br>
              <a:rPr lang="es-ES" dirty="0" smtClean="0"/>
            </a:br>
            <a:endParaRPr lang="es-ES" dirty="0" smtClean="0"/>
          </a:p>
          <a:p>
            <a:r>
              <a:rPr lang="es-ES" b="1" dirty="0" smtClean="0"/>
              <a:t>DILEMAS:</a:t>
            </a:r>
            <a:r>
              <a:rPr lang="es-ES" dirty="0" smtClean="0"/>
              <a:t> Háblale más.</a:t>
            </a:r>
            <a:br>
              <a:rPr lang="es-ES" dirty="0" smtClean="0"/>
            </a:br>
            <a:endParaRPr lang="es-ES" dirty="0" smtClean="0"/>
          </a:p>
          <a:p>
            <a:r>
              <a:rPr lang="es-ES" b="1" dirty="0" smtClean="0"/>
              <a:t>MANIFIESTA:</a:t>
            </a:r>
            <a:r>
              <a:rPr lang="es-ES" dirty="0" smtClean="0"/>
              <a:t> Juerga de cacahuetes.</a:t>
            </a:r>
          </a:p>
          <a:p>
            <a:endParaRPr lang="es-ES" dirty="0" smtClean="0"/>
          </a:p>
          <a:p>
            <a:r>
              <a:rPr lang="es-ES" b="1" dirty="0" smtClean="0"/>
              <a:t>CACAREO:</a:t>
            </a:r>
            <a:r>
              <a:rPr lang="es-ES" dirty="0" smtClean="0"/>
              <a:t> Excremento del preso.</a:t>
            </a:r>
            <a:br>
              <a:rPr lang="es-ES" dirty="0" smtClean="0"/>
            </a:br>
            <a:endParaRPr lang="es-ES" dirty="0" smtClean="0"/>
          </a:p>
          <a:p>
            <a:r>
              <a:rPr lang="es-ES" b="1" dirty="0" smtClean="0"/>
              <a:t>CACHIVACHE: </a:t>
            </a:r>
            <a:r>
              <a:rPr lang="es-ES" dirty="0" smtClean="0"/>
              <a:t>Pequeño hoyo en el pavimento que está a punto de convertirse en bache.</a:t>
            </a:r>
            <a:br>
              <a:rPr lang="es-ES" dirty="0" smtClean="0"/>
            </a:br>
            <a:endParaRPr lang="es-ES" dirty="0" smtClean="0"/>
          </a:p>
          <a:p>
            <a:r>
              <a:rPr lang="es-ES" b="1" dirty="0" smtClean="0"/>
              <a:t>ELECCIÓN:</a:t>
            </a:r>
            <a:r>
              <a:rPr lang="es-ES" dirty="0" smtClean="0"/>
              <a:t> Lo que </a:t>
            </a:r>
            <a:r>
              <a:rPr lang="es-ES" dirty="0" err="1" smtClean="0"/>
              <a:t>expelimenta</a:t>
            </a:r>
            <a:r>
              <a:rPr lang="es-ES" dirty="0" smtClean="0"/>
              <a:t> un </a:t>
            </a:r>
            <a:r>
              <a:rPr lang="es-ES" dirty="0" err="1" smtClean="0"/>
              <a:t>oliental</a:t>
            </a:r>
            <a:r>
              <a:rPr lang="es-ES" dirty="0" smtClean="0"/>
              <a:t> al </a:t>
            </a:r>
            <a:r>
              <a:rPr lang="es-ES" dirty="0" err="1" smtClean="0"/>
              <a:t>vel</a:t>
            </a:r>
            <a:r>
              <a:rPr lang="es-ES" dirty="0" smtClean="0"/>
              <a:t> una película </a:t>
            </a:r>
            <a:r>
              <a:rPr lang="es-ES" dirty="0" err="1" smtClean="0"/>
              <a:t>polno</a:t>
            </a:r>
            <a:r>
              <a:rPr lang="es-ES" dirty="0" smtClean="0"/>
              <a:t>.</a:t>
            </a:r>
            <a:endParaRPr lang="es-ES" dirty="0"/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923999"/>
            <a:ext cx="1143008" cy="9340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dirty="0" smtClean="0"/>
          </a:p>
        </p:txBody>
      </p:sp>
      <p:pic>
        <p:nvPicPr>
          <p:cNvPr id="9220" name="Picture 4" descr="XqBv_700"/>
          <p:cNvPicPr>
            <a:picLocks noChangeAspect="1" noChangeArrowheads="1"/>
          </p:cNvPicPr>
          <p:nvPr/>
        </p:nvPicPr>
        <p:blipFill>
          <a:blip r:embed="rId3"/>
          <a:srcRect b="6250"/>
          <a:stretch>
            <a:fillRect/>
          </a:stretch>
        </p:blipFill>
        <p:spPr bwMode="auto">
          <a:xfrm>
            <a:off x="1071538" y="0"/>
            <a:ext cx="688507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thumbnail_14993446_2164143983809868_372574366059899874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500174"/>
            <a:ext cx="7234228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thumbnail_15032130_2164870783737188_7173410938576171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428604"/>
            <a:ext cx="4857784" cy="58252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2" name="Picture 2" descr="Resultado de imagen de anecdotas grac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75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8370" name="Picture 2" descr="Me dijero que si cocinaba el pollo con cerveza, me salía riquísimo...y aquí estoy...con tremenda borrachera y el pollo todo quemado"/>
          <p:cNvPicPr>
            <a:picLocks noChangeAspect="1" noChangeArrowheads="1"/>
          </p:cNvPicPr>
          <p:nvPr/>
        </p:nvPicPr>
        <p:blipFill>
          <a:blip r:embed="rId3"/>
          <a:srcRect l="3125" t="6383" r="3124" b="9042"/>
          <a:stretch>
            <a:fillRect/>
          </a:stretch>
        </p:blipFill>
        <p:spPr bwMode="auto">
          <a:xfrm>
            <a:off x="1214414" y="571480"/>
            <a:ext cx="6500858" cy="57864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00232" y="500042"/>
            <a:ext cx="671517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El mejor amigo del perro es otro perro.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Ahorro debería escribirse sin h, para economizar una letra.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Al seis lo inventaron en un dos por tres.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Si el mundo es un pañuelo, nosotros que seremos?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El negocio mas expuesto a la quiebra es el de la cristalería.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Dicen que cuando Piscis y Acuario se casan, el matrimonio naufraga.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Algunos matrimonios acaban bien, otros duran toda la vida.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Nuevo medicamento contra el SIDA: </a:t>
            </a:r>
            <a:r>
              <a:rPr lang="es-ES" b="1" dirty="0" err="1" smtClean="0"/>
              <a:t>nometil</a:t>
            </a:r>
            <a:r>
              <a:rPr lang="es-ES" b="1" dirty="0" smtClean="0"/>
              <a:t> </a:t>
            </a:r>
            <a:r>
              <a:rPr lang="es-ES" b="1" dirty="0" err="1" smtClean="0"/>
              <a:t>pililina</a:t>
            </a:r>
            <a:r>
              <a:rPr lang="es-ES" b="1" dirty="0" smtClean="0"/>
              <a:t> </a:t>
            </a:r>
            <a:r>
              <a:rPr lang="es-ES" b="1" dirty="0" err="1" smtClean="0"/>
              <a:t>oximetil</a:t>
            </a:r>
            <a:r>
              <a:rPr lang="es-ES" b="1" dirty="0" smtClean="0"/>
              <a:t> </a:t>
            </a:r>
            <a:r>
              <a:rPr lang="es-ES" b="1" dirty="0" err="1" smtClean="0"/>
              <a:t>metilcongomina</a:t>
            </a:r>
            <a:r>
              <a:rPr lang="es-ES" b="1" dirty="0" smtClean="0"/>
              <a:t>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Se separaron por incompatibilidad de ronquidos.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Edipo, que llame a su mamá.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Antes sufría de amnesia, ahora no me acuerdo. 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7172" name="Picture 4" descr="NJ6f_700"/>
          <p:cNvPicPr>
            <a:picLocks noChangeAspect="1" noChangeArrowheads="1"/>
          </p:cNvPicPr>
          <p:nvPr/>
        </p:nvPicPr>
        <p:blipFill>
          <a:blip r:embed="rId2"/>
          <a:srcRect l="4557" r="1241" b="89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dirty="0" smtClean="0"/>
          </a:p>
        </p:txBody>
      </p:sp>
      <p:pic>
        <p:nvPicPr>
          <p:cNvPr id="11268" name="Picture 4" descr="Num2_700"/>
          <p:cNvPicPr>
            <a:picLocks noChangeAspect="1" noChangeArrowheads="1"/>
          </p:cNvPicPr>
          <p:nvPr/>
        </p:nvPicPr>
        <p:blipFill>
          <a:blip r:embed="rId3"/>
          <a:srcRect b="6058"/>
          <a:stretch>
            <a:fillRect/>
          </a:stretch>
        </p:blipFill>
        <p:spPr bwMode="auto">
          <a:xfrm>
            <a:off x="2071670" y="0"/>
            <a:ext cx="495132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0244" name="Picture 4" descr="NJep_700"/>
          <p:cNvPicPr>
            <a:picLocks noChangeAspect="1" noChangeArrowheads="1"/>
          </p:cNvPicPr>
          <p:nvPr/>
        </p:nvPicPr>
        <p:blipFill>
          <a:blip r:embed="rId2"/>
          <a:srcRect b="66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2292" name="Picture 4" descr="suGW_7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9950" y="0"/>
            <a:ext cx="4864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14414" y="428604"/>
            <a:ext cx="757242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Toda cuestión tiene dos puntos de vista: el equivocado y el nuestro.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Todas las mujeres tienen algo hermoso... aunque sea una prima lejana.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Se está muriendo gente que antes no se moría.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Último momento: Gemelo suicida mata hermano por error.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El que ríe al último no entendió el chiste.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El tiempo sin ti es ¨</a:t>
            </a:r>
            <a:r>
              <a:rPr lang="es-ES" b="1" dirty="0" err="1" smtClean="0"/>
              <a:t>empo</a:t>
            </a:r>
            <a:r>
              <a:rPr lang="es-ES" b="1" dirty="0" smtClean="0"/>
              <a:t>¨.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Si come huevo y le patea el hígado... Mejor no coma hígado.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Si un pájaro te dice que estás loco, debes estarlo pues los pájaros no hablan.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Lo importante es la plata, la salud va y viene.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No te tomes la vida en serio, al fin y al cabo no saldrás vivo de ella. </a:t>
            </a:r>
            <a:br>
              <a:rPr lang="es-ES" b="1" dirty="0" smtClean="0"/>
            </a:br>
            <a:r>
              <a:rPr lang="es-ES" b="1" dirty="0" smtClean="0"/>
              <a:t>Inteligencia militar es una contradicción.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Colabore con la policía, péguese sólo. 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3316" name="Picture 5" descr="XIUY_7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0"/>
            <a:ext cx="5254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7586" name="Picture 2" descr="Resultado de imagen de anecdotas grac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373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4340" name="Picture 4" descr="sYrW_7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-30163"/>
            <a:ext cx="7129462" cy="698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00166" y="612845"/>
            <a:ext cx="721523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Si </a:t>
            </a:r>
            <a:r>
              <a:rPr lang="es-ES" b="1" dirty="0" err="1" smtClean="0"/>
              <a:t>querés</a:t>
            </a:r>
            <a:r>
              <a:rPr lang="es-ES" b="1" dirty="0" smtClean="0"/>
              <a:t> una mano que te ayude, la encontrarás al final de tu brazo.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La Psiquiatría/psicología es el único negocio donde el cliente nunca tiene la razón.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El paraíso </a:t>
            </a:r>
            <a:r>
              <a:rPr lang="es-ES" b="1" dirty="0" err="1" smtClean="0"/>
              <a:t>fué</a:t>
            </a:r>
            <a:r>
              <a:rPr lang="es-ES" b="1" dirty="0" smtClean="0"/>
              <a:t> paraíso porque Adán no tenía suegra.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Era tan ansioso que se murió de joven para ir ganando tiempo.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Era tan precavido que para garantizarse de no fallar se suicido dos veces.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La gente no ve un mango porque lo esencial es invisible a los ojos.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Necesito un hombre como yo, para jugar al yo-yo.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No se si cortarme las venas o dejármelas crecer.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Todos te dan un consejo, cuando lo que necesitas es guita.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Los dos estamos muy enamorados: yo de él y él de otra. 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5364" name="Picture 4" descr="sdOi_7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1275" y="0"/>
            <a:ext cx="6521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68610" name="Picture 2" descr="Resultado de imagen de anecdotas diverti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9814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thumbnail_15032148_2164140877143512_448676864186901619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928670"/>
            <a:ext cx="7422582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6388" name="Picture 4" descr="NJj6_700"/>
          <p:cNvPicPr>
            <a:picLocks noChangeAspect="1" noChangeArrowheads="1"/>
          </p:cNvPicPr>
          <p:nvPr/>
        </p:nvPicPr>
        <p:blipFill>
          <a:blip r:embed="rId3"/>
          <a:srcRect r="2985" b="8333"/>
          <a:stretch>
            <a:fillRect/>
          </a:stretch>
        </p:blipFill>
        <p:spPr bwMode="auto">
          <a:xfrm>
            <a:off x="1214414" y="214290"/>
            <a:ext cx="6543049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85852" y="285728"/>
            <a:ext cx="757241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Sigue estudiando y serás una calavera savia. </a:t>
            </a:r>
            <a:br>
              <a:rPr lang="es-ES" b="1" dirty="0" smtClean="0"/>
            </a:br>
            <a:r>
              <a:rPr lang="es-ES" b="1" dirty="0" smtClean="0"/>
              <a:t>Y dijo el </a:t>
            </a:r>
            <a:r>
              <a:rPr lang="es-ES" b="1" dirty="0" err="1" smtClean="0"/>
              <a:t>capitan</a:t>
            </a:r>
            <a:r>
              <a:rPr lang="es-ES" b="1" dirty="0" smtClean="0"/>
              <a:t>: "Abordar el barco"... y les quedo precioso.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El 97% de la gente opina mal de telefónica, el 3% no tiene teléfono.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Ahorra agua. No te duches solo.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Tanto va el cántaro a la fuente, que al final sabe ir solo.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No sé si cortarme las venas o dejármelas largas.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Yo de mayor quiero ser cura; ¡viven como Dios!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Profesor nativo imparte clases de latín.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Si el estudio engrandece que estudien los enanos.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¡Haga trabajar un </a:t>
            </a:r>
            <a:r>
              <a:rPr lang="es-ES" b="1" dirty="0" err="1" smtClean="0"/>
              <a:t>politico</a:t>
            </a:r>
            <a:r>
              <a:rPr lang="es-ES" b="1" dirty="0" smtClean="0"/>
              <a:t>, no lo vote!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El amor es una cosa esplendorosa...¡hasta que te sorprende tu esposa!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No quiero trabajar como conductor de autobús, porque no me gustan las cosas pasajeras. 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8436" name="Picture 4" descr="sT3H_700"/>
          <p:cNvPicPr>
            <a:picLocks noChangeAspect="1" noChangeArrowheads="1"/>
          </p:cNvPicPr>
          <p:nvPr/>
        </p:nvPicPr>
        <p:blipFill>
          <a:blip r:embed="rId2"/>
          <a:srcRect l="2890" t="3398" r="4575" b="9373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sUDK_700"/>
          <p:cNvPicPr>
            <a:picLocks noChangeAspect="1" noChangeArrowheads="1"/>
          </p:cNvPicPr>
          <p:nvPr/>
        </p:nvPicPr>
        <p:blipFill>
          <a:blip r:embed="rId3"/>
          <a:srcRect b="838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71572" y="214290"/>
            <a:ext cx="757242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Las brujas no existen, mi suegra no sabe volar en escoba.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Sea usted mismo, total, no tiene importancia.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Yo soy la clase de personas con las que mi padre no quiere que me junte.</a:t>
            </a:r>
          </a:p>
          <a:p>
            <a:r>
              <a:rPr lang="es-ES" b="1" dirty="0" smtClean="0"/>
              <a:t> </a:t>
            </a:r>
            <a:br>
              <a:rPr lang="es-ES" b="1" dirty="0" smtClean="0"/>
            </a:br>
            <a:r>
              <a:rPr lang="es-ES" b="1" dirty="0" smtClean="0"/>
              <a:t>La suerte nos persigue, pero nosotros somos más rápidos.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Para los jóvenes </a:t>
            </a:r>
            <a:r>
              <a:rPr lang="es-ES" b="1" dirty="0" err="1" smtClean="0"/>
              <a:t>fifar</a:t>
            </a:r>
            <a:r>
              <a:rPr lang="es-ES" b="1" dirty="0" smtClean="0"/>
              <a:t> es un placer, para los viejos, un verbo.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!Que suerte la de Adán que no tuvo suegra!".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Al que madruga, Dios lo mira sorprendido.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La vida es una enfermedad de transmisión sexual.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Soñar no cuesta nada, lo que cuesta es levantarse.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Vive a costa de tus padres hasta que tus hijos te mantengan. </a:t>
            </a:r>
            <a:br>
              <a:rPr lang="es-ES" b="1" dirty="0" smtClean="0"/>
            </a:br>
            <a:r>
              <a:rPr lang="es-ES" b="1" dirty="0" smtClean="0"/>
              <a:t> </a:t>
            </a:r>
            <a:br>
              <a:rPr lang="es-ES" b="1" dirty="0" smtClean="0"/>
            </a:br>
            <a:r>
              <a:rPr lang="es-ES" b="1" dirty="0" smtClean="0"/>
              <a:t>Si supiera quien soy, !cuanto sabría de mí!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Los chicos son como las fotografías, solo se revelan en la oscuridad. 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0484" name="Picture 4" descr="sGzs_700"/>
          <p:cNvPicPr>
            <a:picLocks noChangeAspect="1" noChangeArrowheads="1"/>
          </p:cNvPicPr>
          <p:nvPr/>
        </p:nvPicPr>
        <p:blipFill>
          <a:blip r:embed="rId2"/>
          <a:srcRect l="4203" t="3115" r="2484" b="15897"/>
          <a:stretch>
            <a:fillRect/>
          </a:stretch>
        </p:blipFill>
        <p:spPr bwMode="auto">
          <a:xfrm>
            <a:off x="-1" y="0"/>
            <a:ext cx="9149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1508" name="Picture 4" descr="Nmcn_700"/>
          <p:cNvPicPr>
            <a:picLocks noChangeAspect="1" noChangeArrowheads="1"/>
          </p:cNvPicPr>
          <p:nvPr/>
        </p:nvPicPr>
        <p:blipFill>
          <a:blip r:embed="rId3"/>
          <a:srcRect t="7292" r="4347" b="5208"/>
          <a:stretch>
            <a:fillRect/>
          </a:stretch>
        </p:blipFill>
        <p:spPr bwMode="auto">
          <a:xfrm>
            <a:off x="1214414" y="500042"/>
            <a:ext cx="6286544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00166" y="0"/>
            <a:ext cx="764383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 El amor es el único deporte que no se suspende por falta de luz.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Me revienta que hablen cuando interrumpo.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Si la belleza fuera pecado yo no tendría perdón de Dios.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Soy virgen, lo juro por mis hijos.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S.O.S., cualquiera me da igual.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Tengo un amigo homosexual que se acuesta con mujeres porque se cree </a:t>
            </a:r>
            <a:r>
              <a:rPr lang="es-ES" b="1" dirty="0" err="1" smtClean="0"/>
              <a:t>lesviano</a:t>
            </a:r>
            <a:r>
              <a:rPr lang="es-ES" b="1" dirty="0" smtClean="0"/>
              <a:t>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El fabricante de ventiladores vive del aire.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El diabético no puede ir de luna de miel.</a:t>
            </a:r>
          </a:p>
          <a:p>
            <a:r>
              <a:rPr lang="es-ES" b="1" dirty="0" smtClean="0"/>
              <a:t> </a:t>
            </a:r>
            <a:br>
              <a:rPr lang="es-ES" b="1" dirty="0" smtClean="0"/>
            </a:br>
            <a:r>
              <a:rPr lang="es-ES" b="1" dirty="0" smtClean="0"/>
              <a:t>Por que temblará la gelatina? Será que sabe lo que le espera?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Matusalén murió por la ley de la grave-edad.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Si la montaña no viene a ti, vete a la costa.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Los años no vienen solos, y lo peor, a veces vienen mal acompañados. 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dirty="0" smtClean="0"/>
          </a:p>
        </p:txBody>
      </p:sp>
      <p:pic>
        <p:nvPicPr>
          <p:cNvPr id="22532" name="Picture 4" descr="NJVV_700"/>
          <p:cNvPicPr>
            <a:picLocks noChangeAspect="1" noChangeArrowheads="1"/>
          </p:cNvPicPr>
          <p:nvPr/>
        </p:nvPicPr>
        <p:blipFill>
          <a:blip r:embed="rId3"/>
          <a:srcRect l="3651" t="2083" r="4705" b="11458"/>
          <a:stretch>
            <a:fillRect/>
          </a:stretch>
        </p:blipFill>
        <p:spPr bwMode="auto">
          <a:xfrm>
            <a:off x="1285852" y="285728"/>
            <a:ext cx="6664366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3556" name="Picture 4" descr="NYCw_700"/>
          <p:cNvPicPr>
            <a:picLocks noChangeAspect="1" noChangeArrowheads="1"/>
          </p:cNvPicPr>
          <p:nvPr/>
        </p:nvPicPr>
        <p:blipFill>
          <a:blip r:embed="rId3"/>
          <a:srcRect r="4408" b="7056"/>
          <a:stretch>
            <a:fillRect/>
          </a:stretch>
        </p:blipFill>
        <p:spPr bwMode="auto">
          <a:xfrm>
            <a:off x="928662" y="0"/>
            <a:ext cx="728026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00150" y="214290"/>
            <a:ext cx="764385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Si el árbol no te deja ver el bosque, dale un par de hachazos.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Si no se pude parar la música, lo mejor es dejarla sentada.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Algunas personas son como el cigarro, primero se prenden, </a:t>
            </a:r>
          </a:p>
          <a:p>
            <a:r>
              <a:rPr lang="es-ES" b="1" dirty="0" smtClean="0"/>
              <a:t>después se hacen humo.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Si estudiar da frutos, que estudien los árboles.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Las suegras se inventaron porque el diablo no puede estar en todas partes.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Los amigos van y vienen y los enemigos se acumulan.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¡Señora! Educación sí hay, lo que no hay son asientos.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Virus </a:t>
            </a:r>
            <a:r>
              <a:rPr lang="es-ES" b="1" dirty="0" err="1" smtClean="0"/>
              <a:t>check</a:t>
            </a:r>
            <a:r>
              <a:rPr lang="es-ES" b="1" dirty="0" smtClean="0"/>
              <a:t> complete. </a:t>
            </a:r>
            <a:r>
              <a:rPr lang="es-ES" b="1" dirty="0" err="1" smtClean="0"/>
              <a:t>All</a:t>
            </a:r>
            <a:r>
              <a:rPr lang="es-ES" b="1" dirty="0" smtClean="0"/>
              <a:t> </a:t>
            </a:r>
            <a:r>
              <a:rPr lang="es-ES" b="1" dirty="0" err="1" smtClean="0"/>
              <a:t>viruses</a:t>
            </a:r>
            <a:r>
              <a:rPr lang="es-ES" b="1" dirty="0" smtClean="0"/>
              <a:t> </a:t>
            </a:r>
            <a:r>
              <a:rPr lang="es-ES" b="1" dirty="0" err="1" smtClean="0"/>
              <a:t>functioning</a:t>
            </a:r>
            <a:r>
              <a:rPr lang="es-ES" b="1" dirty="0" smtClean="0"/>
              <a:t> </a:t>
            </a:r>
            <a:r>
              <a:rPr lang="es-ES" b="1" dirty="0" err="1" smtClean="0"/>
              <a:t>normally</a:t>
            </a:r>
            <a:endParaRPr lang="es-ES" b="1" dirty="0" smtClean="0"/>
          </a:p>
          <a:p>
            <a:r>
              <a:rPr lang="es-ES" b="1" dirty="0" smtClean="0"/>
              <a:t>. </a:t>
            </a:r>
            <a:br>
              <a:rPr lang="es-ES" b="1" dirty="0" smtClean="0"/>
            </a:br>
            <a:r>
              <a:rPr lang="es-ES" b="1" dirty="0" smtClean="0"/>
              <a:t>Si te he visto no me acuerdo, si te desvisto no me olvido.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Nunca hay que pegarle a un hombre caído, puede levantarse.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La locura es hereditaria; se hereda de los hijos. 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4580" name="Picture 4" descr="NY5p_700"/>
          <p:cNvPicPr>
            <a:picLocks noChangeAspect="1" noChangeArrowheads="1"/>
          </p:cNvPicPr>
          <p:nvPr/>
        </p:nvPicPr>
        <p:blipFill>
          <a:blip r:embed="rId2"/>
          <a:srcRect l="4500" t="4508" b="12500"/>
          <a:stretch>
            <a:fillRect/>
          </a:stretch>
        </p:blipFill>
        <p:spPr bwMode="auto">
          <a:xfrm>
            <a:off x="0" y="0"/>
            <a:ext cx="91435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5604" name="Picture 4" descr="s0B3_700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28728" y="197346"/>
            <a:ext cx="771527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He oído hablar tan bien de ti, que creía que estabas muerto.</a:t>
            </a:r>
          </a:p>
          <a:p>
            <a:r>
              <a:rPr lang="es-ES" b="1" dirty="0" smtClean="0"/>
              <a:t> </a:t>
            </a:r>
            <a:br>
              <a:rPr lang="es-ES" b="1" dirty="0" smtClean="0"/>
            </a:br>
            <a:r>
              <a:rPr lang="es-ES" b="1" dirty="0" smtClean="0"/>
              <a:t>¿Eres feliz o casado?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Cuando todo sube, lo único que baja es la ropa interior.</a:t>
            </a:r>
          </a:p>
          <a:p>
            <a:r>
              <a:rPr lang="es-ES" b="1" dirty="0" smtClean="0"/>
              <a:t> </a:t>
            </a:r>
            <a:br>
              <a:rPr lang="es-ES" b="1" dirty="0" smtClean="0"/>
            </a:br>
            <a:r>
              <a:rPr lang="es-ES" b="1" dirty="0" smtClean="0"/>
              <a:t>Recuerda siempre que eres único... Exactamente igual que todos los demás.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Lotería: un impuesto sobre la gente mala en matemáticas.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El problema de los imparciales es que están sobornados por las dos partes.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Y por que no ejecutan a los malos compositores?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Para un erudito debe ser terrible perder el conocimiento.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Sé bueno con tus hijos. Ellos elegirán tu residencia.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Hay tres tipos de personas: los que saben contar y los que no.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Diplomacia es el arte de decir "bonito perrito"... hasta que puedas encontrar una piedra. 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thumbnail_14940163_1770274756523007_2466355263791051422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953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7412" name="Picture 4" descr="XmFu_7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5300" y="0"/>
            <a:ext cx="5613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00134" y="142852"/>
            <a:ext cx="764386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Un día sin sol es como, ya sabes, noche.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Ejecutivo agresivo busca monedas antiguas para partirles la cara.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En estos tiempos se necesita mucho ingenio para cometer un pecado original.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Solo quien ha comido ajo puede darnos una palabra de aliento.</a:t>
            </a:r>
          </a:p>
          <a:p>
            <a:r>
              <a:rPr lang="es-ES" b="1" dirty="0" smtClean="0"/>
              <a:t> </a:t>
            </a:r>
            <a:br>
              <a:rPr lang="es-ES" b="1" dirty="0" smtClean="0"/>
            </a:br>
            <a:r>
              <a:rPr lang="es-ES" b="1" dirty="0" smtClean="0"/>
              <a:t>Morir es como dormir, pero sin levantarse a hacer pis.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Voy a escribir algo profundo... Subsuelo.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El dermatólogo es el único médico que puede </a:t>
            </a:r>
            <a:r>
              <a:rPr lang="es-ES" b="1" dirty="0" err="1" smtClean="0"/>
              <a:t>dardiagnósticos</a:t>
            </a:r>
            <a:r>
              <a:rPr lang="es-ES" b="1" dirty="0" smtClean="0"/>
              <a:t> superficiales.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Aclamar es aplaudir con la garganta.  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La advertencia consiste en amenazar por las buenas.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En Sodoma y Gomorra inventaron las relaciones públicas.</a:t>
            </a:r>
          </a:p>
          <a:p>
            <a:r>
              <a:rPr lang="es-ES" b="1" dirty="0" smtClean="0"/>
              <a:t> </a:t>
            </a:r>
            <a:br>
              <a:rPr lang="es-ES" b="1" dirty="0" smtClean="0"/>
            </a:br>
            <a:r>
              <a:rPr lang="es-ES" b="1" dirty="0" smtClean="0"/>
              <a:t>Los mocos son la plastilina de los pobres.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 Gardel le gustaban los tangos. A mí, los tangas. 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content.fmad3-1.fna.fbcdn.net/v/t1.0-9/14639826_619586051558743_760042348558677112_n.jpg?oh=6dbf38512db98ceb59530265bc46363f&amp;oe=588FC93E"/>
          <p:cNvPicPr>
            <a:picLocks noChangeAspect="1" noChangeArrowheads="1"/>
          </p:cNvPicPr>
          <p:nvPr/>
        </p:nvPicPr>
        <p:blipFill>
          <a:blip r:embed="rId3"/>
          <a:srcRect l="1136" t="3482" r="2273" b="3675"/>
          <a:stretch>
            <a:fillRect/>
          </a:stretch>
        </p:blipFill>
        <p:spPr bwMode="auto">
          <a:xfrm>
            <a:off x="785786" y="357166"/>
            <a:ext cx="7572428" cy="63201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content.fmad3-1.fna.fbcdn.net/v/t1.0-9/14915703_619385928245422_5759154377157553388_n.jpg?oh=35b09da71b30727ca6fb59d41ce5a86e&amp;oe=58985B6A"/>
          <p:cNvPicPr>
            <a:picLocks noChangeAspect="1" noChangeArrowheads="1"/>
          </p:cNvPicPr>
          <p:nvPr/>
        </p:nvPicPr>
        <p:blipFill>
          <a:blip r:embed="rId3"/>
          <a:srcRect l="4688" t="3191" r="4235" b="2659"/>
          <a:stretch>
            <a:fillRect/>
          </a:stretch>
        </p:blipFill>
        <p:spPr bwMode="auto">
          <a:xfrm>
            <a:off x="1142975" y="428604"/>
            <a:ext cx="6357983" cy="60722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9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6000" y="197346"/>
            <a:ext cx="664371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A una mujer famosa hay que levantarle un busto.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Los escultores siguen viviendo en la Edad de Piedra.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Me gustan los reincidentes porque no cambian de idea. </a:t>
            </a:r>
          </a:p>
          <a:p>
            <a:r>
              <a:rPr lang="es-ES" b="1" dirty="0" smtClean="0"/>
              <a:t>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La inactividad sexual es peligrosa, produce cuernos.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Hoy en día la fidelidad solo se ve en los equipos de sonido.</a:t>
            </a:r>
          </a:p>
          <a:p>
            <a:r>
              <a:rPr lang="es-ES" b="1" dirty="0" smtClean="0"/>
              <a:t> </a:t>
            </a:r>
            <a:br>
              <a:rPr lang="es-ES" b="1" dirty="0" smtClean="0"/>
            </a:br>
            <a:r>
              <a:rPr lang="es-ES" b="1" dirty="0" smtClean="0"/>
              <a:t>Hay estudiantes que les apena ir al hipódromo y ver que hasta los caballos logran terminar su carrera.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Estoy en una situación tan delicada que si mi mujer se va con otro, yo me voy con ellos.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La calvicie puede que sea símbolo de virilidad, pero nos reduce la oportunidad de comprobarlo. 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Esta bien ser abstemio, pero con moderación.</a:t>
            </a:r>
          </a:p>
          <a:p>
            <a:r>
              <a:rPr lang="es-ES" b="1" dirty="0" smtClean="0"/>
              <a:t> </a:t>
            </a:r>
            <a:br>
              <a:rPr lang="es-ES" b="1" dirty="0" smtClean="0"/>
            </a:br>
            <a:r>
              <a:rPr lang="es-ES" b="1" dirty="0" smtClean="0"/>
              <a:t>La virginidad es una enfermedad... ¡yo la curo! 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s://scontent.fmad3-1.fna.fbcdn.net/v/t1.0-9/14956378_619333998250615_8989114839395977249_n.jpg?oh=05d8aa5bdf7d5c583de6d1bd912b3c29&amp;oe=58D37F73"/>
          <p:cNvPicPr>
            <a:picLocks noChangeAspect="1" noChangeArrowheads="1"/>
          </p:cNvPicPr>
          <p:nvPr/>
        </p:nvPicPr>
        <p:blipFill>
          <a:blip r:embed="rId3"/>
          <a:srcRect l="1563" t="4787" r="3124" b="5850"/>
          <a:stretch>
            <a:fillRect/>
          </a:stretch>
        </p:blipFill>
        <p:spPr bwMode="auto">
          <a:xfrm>
            <a:off x="1571604" y="785794"/>
            <a:ext cx="6147495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s://scontent.fmad3-1.fna.fbcdn.net/v/t1.0-9/14572437_619194398264575_6288735910014706555_n.jpg?oh=49c3fea7b722290b0afccafcabfd5aab&amp;oe=58CE609F"/>
          <p:cNvPicPr>
            <a:picLocks noChangeAspect="1" noChangeArrowheads="1"/>
          </p:cNvPicPr>
          <p:nvPr/>
        </p:nvPicPr>
        <p:blipFill>
          <a:blip r:embed="rId3"/>
          <a:srcRect l="3125" t="6383" r="4687" b="5850"/>
          <a:stretch>
            <a:fillRect/>
          </a:stretch>
        </p:blipFill>
        <p:spPr bwMode="auto">
          <a:xfrm>
            <a:off x="1500166" y="714356"/>
            <a:ext cx="6130679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Resultado de imagen de anecdotas diverti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50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6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85918" y="428604"/>
            <a:ext cx="692948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/>
            </a:r>
            <a:br>
              <a:rPr lang="es-ES" b="1" dirty="0"/>
            </a:br>
            <a:r>
              <a:rPr lang="es-ES" b="1" dirty="0"/>
              <a:t>"Cualquiera puede equivocarse, che!", dijo el puercoespín bajándose de un cepillo</a:t>
            </a:r>
            <a:r>
              <a:rPr lang="es-ES" b="1" dirty="0" smtClean="0"/>
              <a:t>.</a:t>
            </a:r>
          </a:p>
          <a:p>
            <a:r>
              <a:rPr lang="es-ES" b="1" dirty="0"/>
              <a:t> </a:t>
            </a:r>
            <a:br>
              <a:rPr lang="es-ES" b="1" dirty="0"/>
            </a:br>
            <a:r>
              <a:rPr lang="es-ES" b="1" dirty="0"/>
              <a:t>En las próximas elecciones vote a las putas, votar a los hijos no dio resultado. </a:t>
            </a:r>
            <a:endParaRPr lang="es-ES" b="1" dirty="0" smtClean="0"/>
          </a:p>
          <a:p>
            <a:r>
              <a:rPr lang="es-ES" b="1" dirty="0"/>
              <a:t/>
            </a:r>
            <a:br>
              <a:rPr lang="es-ES" b="1" dirty="0"/>
            </a:br>
            <a:r>
              <a:rPr lang="es-ES" b="1" dirty="0"/>
              <a:t>En el reino de los ciegos, ¡el tuerto se queda con las mejores mujeres! </a:t>
            </a:r>
            <a:endParaRPr lang="es-ES" b="1" dirty="0" smtClean="0"/>
          </a:p>
          <a:p>
            <a:r>
              <a:rPr lang="es-ES" b="1" dirty="0"/>
              <a:t/>
            </a:r>
            <a:br>
              <a:rPr lang="es-ES" b="1" dirty="0"/>
            </a:br>
            <a:r>
              <a:rPr lang="es-ES" b="1" dirty="0"/>
              <a:t>Más vale prevenir... que amamantar. </a:t>
            </a:r>
            <a:endParaRPr lang="es-ES" b="1" dirty="0" smtClean="0"/>
          </a:p>
          <a:p>
            <a:r>
              <a:rPr lang="es-ES" b="1" dirty="0"/>
              <a:t/>
            </a:r>
            <a:br>
              <a:rPr lang="es-ES" b="1" dirty="0"/>
            </a:br>
            <a:r>
              <a:rPr lang="es-ES" b="1" dirty="0"/>
              <a:t>Cuando muera seré igual que Dios...pero más </a:t>
            </a:r>
            <a:r>
              <a:rPr lang="es-ES" b="1" dirty="0" err="1"/>
              <a:t>fachero</a:t>
            </a:r>
            <a:r>
              <a:rPr lang="es-ES" b="1" dirty="0"/>
              <a:t>. </a:t>
            </a:r>
            <a:endParaRPr lang="es-ES" b="1" dirty="0" smtClean="0"/>
          </a:p>
          <a:p>
            <a:r>
              <a:rPr lang="es-ES" b="1" dirty="0"/>
              <a:t/>
            </a:r>
            <a:br>
              <a:rPr lang="es-ES" b="1" dirty="0"/>
            </a:br>
            <a:r>
              <a:rPr lang="es-ES" b="1" dirty="0"/>
              <a:t>Lo que dicen las mujeres y lo que realmente quieren decir : </a:t>
            </a:r>
            <a:br>
              <a:rPr lang="es-ES" b="1" dirty="0"/>
            </a:br>
            <a:r>
              <a:rPr lang="es-ES" b="1" dirty="0"/>
              <a:t>Si = No </a:t>
            </a:r>
            <a:br>
              <a:rPr lang="es-ES" b="1" dirty="0"/>
            </a:br>
            <a:r>
              <a:rPr lang="es-ES" b="1" dirty="0" err="1"/>
              <a:t>No</a:t>
            </a:r>
            <a:r>
              <a:rPr lang="es-ES" b="1" dirty="0"/>
              <a:t> = Si </a:t>
            </a:r>
            <a:br>
              <a:rPr lang="es-ES" b="1" dirty="0"/>
            </a:br>
            <a:r>
              <a:rPr lang="es-ES" b="1" dirty="0"/>
              <a:t>Quizás = No </a:t>
            </a:r>
            <a:br>
              <a:rPr lang="es-ES" b="1" dirty="0"/>
            </a:br>
            <a:r>
              <a:rPr lang="es-ES" b="1" dirty="0"/>
              <a:t>Lo siento = Lo vas a sentir. </a:t>
            </a:r>
            <a:br>
              <a:rPr lang="es-ES" b="1" dirty="0"/>
            </a:br>
            <a:r>
              <a:rPr lang="es-ES" b="1" dirty="0"/>
              <a:t>Necesitamos = Quiero. </a:t>
            </a:r>
            <a:br>
              <a:rPr lang="es-ES" b="1" dirty="0"/>
            </a:br>
            <a:r>
              <a:rPr lang="es-ES" b="1" dirty="0"/>
              <a:t>Decide tu = La decisión YA debería ser obvia. </a:t>
            </a:r>
            <a:br>
              <a:rPr lang="es-ES" b="1" dirty="0"/>
            </a:br>
            <a:r>
              <a:rPr lang="es-ES" b="1" dirty="0"/>
              <a:t>Haz lo que quieras = me las pagaras después. 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s://scontent.fmad3-1.fna.fbcdn.net/v/t1.0-9/14925462_618759468308068_8754125392302200413_n.jpg?oh=3dc486b064e23c34bc89e6c3c18c6c96&amp;oe=589D3C4F"/>
          <p:cNvPicPr>
            <a:picLocks noChangeAspect="1" noChangeArrowheads="1"/>
          </p:cNvPicPr>
          <p:nvPr/>
        </p:nvPicPr>
        <p:blipFill>
          <a:blip r:embed="rId3"/>
          <a:srcRect l="4688" t="7979" r="6249" b="9042"/>
          <a:stretch>
            <a:fillRect/>
          </a:stretch>
        </p:blipFill>
        <p:spPr bwMode="auto">
          <a:xfrm>
            <a:off x="1357290" y="714356"/>
            <a:ext cx="6264563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Resultado de imagen de anecdotas diverti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40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thumbnail_14963275_2160147310876202_420598160289899742_n.jpg"/>
          <p:cNvPicPr>
            <a:picLocks noChangeAspect="1" noChangeArrowheads="1"/>
          </p:cNvPicPr>
          <p:nvPr/>
        </p:nvPicPr>
        <p:blipFill>
          <a:blip r:embed="rId3"/>
          <a:srcRect b="22594"/>
          <a:stretch>
            <a:fillRect/>
          </a:stretch>
        </p:blipFill>
        <p:spPr bwMode="auto">
          <a:xfrm>
            <a:off x="928662" y="500042"/>
            <a:ext cx="7414057" cy="57150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s://scontent.fmad3-1.fna.fbcdn.net/v/t1.0-9/14572433_618216581695690_3386973462989278480_n.jpg?oh=628e8321314f5d67f27c8fa02a9dd612&amp;oe=58CC4CFA"/>
          <p:cNvPicPr>
            <a:picLocks noChangeAspect="1" noChangeArrowheads="1"/>
          </p:cNvPicPr>
          <p:nvPr/>
        </p:nvPicPr>
        <p:blipFill>
          <a:blip r:embed="rId3"/>
          <a:srcRect l="1563" t="6383" r="3124" b="4255"/>
          <a:stretch>
            <a:fillRect/>
          </a:stretch>
        </p:blipFill>
        <p:spPr bwMode="auto">
          <a:xfrm>
            <a:off x="857224" y="714356"/>
            <a:ext cx="7429520" cy="557213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-49000" contrast="-26000"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2" y="5803929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 useBgFill="1">
        <p:nvSpPr>
          <p:cNvPr id="19" name="18 Rectángulo"/>
          <p:cNvSpPr/>
          <p:nvPr/>
        </p:nvSpPr>
        <p:spPr>
          <a:xfrm>
            <a:off x="1980356" y="4572019"/>
            <a:ext cx="2692223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1" y="501226"/>
            <a:ext cx="3999227" cy="428509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1"/>
            <a:ext cx="3498198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15 de noviembre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10:21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NECDOT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ANECDOTAS</Template>
  <TotalTime>2</TotalTime>
  <Words>161</Words>
  <Application>Microsoft Office PowerPoint</Application>
  <PresentationFormat>Presentación en pantalla (4:3)</PresentationFormat>
  <Paragraphs>167</Paragraphs>
  <Slides>66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ANECDOTAS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2016-11-15T09:21:36Z</dcterms:created>
  <dcterms:modified xsi:type="dcterms:W3CDTF">2016-11-15T09:23:50Z</dcterms:modified>
</cp:coreProperties>
</file>