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256" r:id="rId3"/>
    <p:sldId id="264" r:id="rId4"/>
    <p:sldId id="263" r:id="rId5"/>
    <p:sldId id="262" r:id="rId6"/>
    <p:sldId id="261" r:id="rId7"/>
    <p:sldId id="260" r:id="rId8"/>
    <p:sldId id="259" r:id="rId9"/>
    <p:sldId id="258" r:id="rId10"/>
    <p:sldId id="265" r:id="rId11"/>
    <p:sldId id="257" r:id="rId12"/>
    <p:sldId id="266" r:id="rId13"/>
  </p:sldIdLst>
  <p:sldSz cx="9144000" cy="5143500" type="screen16x9"/>
  <p:notesSz cx="6858000" cy="9144000"/>
  <p:embeddedFontLst>
    <p:embeddedFont>
      <p:font typeface="Arial Black" pitchFamily="34" charset="0"/>
      <p:bold r:id="rId14"/>
    </p:embeddedFont>
    <p:embeddedFont>
      <p:font typeface="Calibri" pitchFamily="34" charset="0"/>
      <p:regular r:id="rId15"/>
      <p:bold r:id="rId16"/>
      <p:italic r:id="rId17"/>
      <p:boldItalic r:id="rId18"/>
    </p:embeddedFont>
    <p:embeddedFont>
      <p:font typeface="Curlz MT" pitchFamily="82" charset="0"/>
      <p:regular r:id="rId19"/>
    </p:embeddedFont>
    <p:embeddedFont>
      <p:font typeface="Kristen ITC" pitchFamily="66" charset="0"/>
      <p:regular r:id="rId20"/>
    </p:embeddedFont>
  </p:embeddedFontLst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vGdO2KSP/U81LpmqjnY6g" hashData="EVT27HBV3K3p6AQdPbrCICCfAY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>
    <p:restoredLeft sz="15620"/>
    <p:restoredTop sz="94660"/>
  </p:normalViewPr>
  <p:slideViewPr>
    <p:cSldViewPr>
      <p:cViewPr>
        <p:scale>
          <a:sx n="400" d="100"/>
          <a:sy n="400" d="100"/>
        </p:scale>
        <p:origin x="6480" y="400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5.fntdata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font" Target="fonts/font6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CE70D-2FF6-4627-B0F0-7C80C825B55E}" type="datetimeFigureOut">
              <a:rPr lang="es-PE" smtClean="0"/>
              <a:t>16/06/2017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5A767-AEA0-430C-ACFD-E407C5B244F6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  <p:transition spd="slow" advTm="17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CE70D-2FF6-4627-B0F0-7C80C825B55E}" type="datetimeFigureOut">
              <a:rPr lang="es-PE" smtClean="0"/>
              <a:t>16/06/2017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5A767-AEA0-430C-ACFD-E407C5B244F6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  <p:transition spd="slow" advTm="17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CE70D-2FF6-4627-B0F0-7C80C825B55E}" type="datetimeFigureOut">
              <a:rPr lang="es-PE" smtClean="0"/>
              <a:t>16/06/2017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5A767-AEA0-430C-ACFD-E407C5B244F6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  <p:transition spd="slow" advTm="17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CE70D-2FF6-4627-B0F0-7C80C825B55E}" type="datetimeFigureOut">
              <a:rPr lang="es-PE" smtClean="0"/>
              <a:t>16/06/2017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5A767-AEA0-430C-ACFD-E407C5B244F6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  <p:transition spd="slow" advTm="17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CE70D-2FF6-4627-B0F0-7C80C825B55E}" type="datetimeFigureOut">
              <a:rPr lang="es-PE" smtClean="0"/>
              <a:t>16/06/2017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5A767-AEA0-430C-ACFD-E407C5B244F6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  <p:transition spd="slow" advTm="17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CE70D-2FF6-4627-B0F0-7C80C825B55E}" type="datetimeFigureOut">
              <a:rPr lang="es-PE" smtClean="0"/>
              <a:t>16/06/2017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5A767-AEA0-430C-ACFD-E407C5B244F6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  <p:transition spd="slow" advTm="17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CE70D-2FF6-4627-B0F0-7C80C825B55E}" type="datetimeFigureOut">
              <a:rPr lang="es-PE" smtClean="0"/>
              <a:t>16/06/2017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5A767-AEA0-430C-ACFD-E407C5B244F6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  <p:transition spd="slow" advTm="17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CE70D-2FF6-4627-B0F0-7C80C825B55E}" type="datetimeFigureOut">
              <a:rPr lang="es-PE" smtClean="0"/>
              <a:t>16/06/2017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5A767-AEA0-430C-ACFD-E407C5B244F6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  <p:transition spd="slow" advTm="17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CE70D-2FF6-4627-B0F0-7C80C825B55E}" type="datetimeFigureOut">
              <a:rPr lang="es-PE" smtClean="0"/>
              <a:t>16/06/2017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5A767-AEA0-430C-ACFD-E407C5B244F6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  <p:transition spd="slow" advTm="17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CE70D-2FF6-4627-B0F0-7C80C825B55E}" type="datetimeFigureOut">
              <a:rPr lang="es-PE" smtClean="0"/>
              <a:t>16/06/2017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5A767-AEA0-430C-ACFD-E407C5B244F6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  <p:transition spd="slow" advTm="17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CE70D-2FF6-4627-B0F0-7C80C825B55E}" type="datetimeFigureOut">
              <a:rPr lang="es-PE" smtClean="0"/>
              <a:t>16/06/2017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5A767-AEA0-430C-ACFD-E407C5B244F6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  <p:transition spd="slow" advTm="17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slow" advTm="17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4CE70D-2FF6-4627-B0F0-7C80C825B55E}" type="datetimeFigureOut">
              <a:rPr lang="es-PE" smtClean="0"/>
              <a:t>16/06/2017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75A767-AEA0-430C-ACFD-E407C5B244F6}" type="slidenum">
              <a:rPr lang="es-PE" smtClean="0"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7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7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7.png"/><Relationship Id="rId18" Type="http://schemas.openxmlformats.org/officeDocument/2006/relationships/image" Target="../media/image3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3.png"/><Relationship Id="rId11" Type="http://schemas.openxmlformats.org/officeDocument/2006/relationships/image" Target="../media/image2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2.png"/><Relationship Id="rId9" Type="http://schemas.openxmlformats.org/officeDocument/2006/relationships/image" Target="../media/image2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tx2">
                <a:lumMod val="20000"/>
                <a:lumOff val="80000"/>
                <a:shade val="67500"/>
                <a:satMod val="115000"/>
              </a:schemeClr>
            </a:gs>
            <a:gs pos="100000">
              <a:schemeClr val="tx2">
                <a:lumMod val="20000"/>
                <a:lumOff val="8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Resultado de imagen para gif animado anciano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142858"/>
            <a:ext cx="3333773" cy="3636844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7" name="6 Imagen" descr="gifs-animados-divertidos-abuelitos-ancianos-055[5]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1142990"/>
            <a:ext cx="2876550" cy="310515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8 Imagen" descr="0a3a5cd1dbaa46fec2332dc32837c6bd975513b8f64dfd1b5e51b9c997f62799e4d38368e5ebec4ab43ba34117112304eabf117eb213c49944bf53c8161d8033d7bce8611a0307218c5973c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85918" y="2000246"/>
            <a:ext cx="4938725" cy="1704979"/>
          </a:xfrm>
          <a:prstGeom prst="rect">
            <a:avLst/>
          </a:prstGeom>
        </p:spPr>
      </p:pic>
      <p:pic>
        <p:nvPicPr>
          <p:cNvPr id="11" name="10 Imagen" descr="cooltext248137748137713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472" y="4143386"/>
            <a:ext cx="1428760" cy="285752"/>
          </a:xfrm>
          <a:prstGeom prst="rect">
            <a:avLst/>
          </a:prstGeom>
        </p:spPr>
      </p:pic>
    </p:spTree>
  </p:cSld>
  <p:clrMapOvr>
    <a:masterClrMapping/>
  </p:clrMapOvr>
  <p:transition spd="slow" advTm="11000">
    <p:newsflash/>
    <p:sndAc>
      <p:stSnd loop="1">
        <p:snd r:embed="rId2" name="Crazy_Frog_-_Axel_F_mp3cut_net_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428596" y="214296"/>
            <a:ext cx="8143932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De acuerdo con un último estudio de las Universidades de Harvard, y Salamanca, los Jubilados y Pensionados se dedican, entre otras, a estas cosas:</a:t>
            </a:r>
            <a:endParaRPr lang="es-PE" sz="20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  <a:p>
            <a:endParaRPr lang="es-PE" dirty="0"/>
          </a:p>
          <a:p>
            <a:r>
              <a:rPr lang="es-PE" sz="1400" dirty="0" smtClean="0">
                <a:ln>
                  <a:solidFill>
                    <a:srgbClr val="FF0000"/>
                  </a:solidFill>
                </a:ln>
                <a:latin typeface="Arial Black" pitchFamily="34" charset="0"/>
              </a:rPr>
              <a:t>– LA BANCA,</a:t>
            </a:r>
          </a:p>
          <a:p>
            <a:endParaRPr lang="es-PE" sz="1400" dirty="0" smtClean="0">
              <a:ln>
                <a:solidFill>
                  <a:srgbClr val="FF0000"/>
                </a:solidFill>
              </a:ln>
              <a:latin typeface="Arial Black" pitchFamily="34" charset="0"/>
            </a:endParaRPr>
          </a:p>
          <a:p>
            <a:r>
              <a:rPr lang="es-PE" sz="1400" dirty="0" smtClean="0">
                <a:ln>
                  <a:solidFill>
                    <a:srgbClr val="FF0000"/>
                  </a:solidFill>
                </a:ln>
                <a:latin typeface="Arial Black" pitchFamily="34" charset="0"/>
              </a:rPr>
              <a:t>– LA BOLSA,</a:t>
            </a:r>
          </a:p>
          <a:p>
            <a:endParaRPr lang="es-PE" sz="1400" dirty="0" smtClean="0">
              <a:ln>
                <a:solidFill>
                  <a:srgbClr val="FF0000"/>
                </a:solidFill>
              </a:ln>
              <a:latin typeface="Arial Black" pitchFamily="34" charset="0"/>
            </a:endParaRPr>
          </a:p>
          <a:p>
            <a:r>
              <a:rPr lang="es-PE" sz="1400" dirty="0" smtClean="0">
                <a:ln>
                  <a:solidFill>
                    <a:srgbClr val="FF0000"/>
                  </a:solidFill>
                </a:ln>
                <a:latin typeface="Arial Black" pitchFamily="34" charset="0"/>
              </a:rPr>
              <a:t>– LA INVESTIGACIÓN,</a:t>
            </a:r>
          </a:p>
          <a:p>
            <a:endParaRPr lang="es-PE" sz="1400" dirty="0" smtClean="0">
              <a:ln>
                <a:solidFill>
                  <a:srgbClr val="FF0000"/>
                </a:solidFill>
              </a:ln>
              <a:latin typeface="Arial Black" pitchFamily="34" charset="0"/>
            </a:endParaRPr>
          </a:p>
          <a:p>
            <a:r>
              <a:rPr lang="es-PE" sz="1400" dirty="0" smtClean="0">
                <a:ln>
                  <a:solidFill>
                    <a:srgbClr val="FF0000"/>
                  </a:solidFill>
                </a:ln>
                <a:latin typeface="Arial Black" pitchFamily="34" charset="0"/>
              </a:rPr>
              <a:t>– LA AVIACIÓN,</a:t>
            </a:r>
          </a:p>
          <a:p>
            <a:endParaRPr lang="es-PE" sz="1400" dirty="0" smtClean="0">
              <a:ln>
                <a:solidFill>
                  <a:srgbClr val="FF0000"/>
                </a:solidFill>
              </a:ln>
              <a:latin typeface="Arial Black" pitchFamily="34" charset="0"/>
            </a:endParaRPr>
          </a:p>
          <a:p>
            <a:r>
              <a:rPr lang="es-PE" sz="1400" dirty="0" smtClean="0">
                <a:ln>
                  <a:solidFill>
                    <a:srgbClr val="FF0000"/>
                  </a:solidFill>
                </a:ln>
                <a:latin typeface="Arial Black" pitchFamily="34" charset="0"/>
              </a:rPr>
              <a:t>– LA PRÁCTICA DE IDIOMAS,</a:t>
            </a:r>
          </a:p>
          <a:p>
            <a:endParaRPr lang="es-PE" sz="1400" dirty="0" smtClean="0">
              <a:ln>
                <a:solidFill>
                  <a:srgbClr val="FF0000"/>
                </a:solidFill>
              </a:ln>
              <a:latin typeface="Arial Black" pitchFamily="34" charset="0"/>
            </a:endParaRPr>
          </a:p>
          <a:p>
            <a:r>
              <a:rPr lang="es-PE" sz="1400" dirty="0" smtClean="0">
                <a:ln>
                  <a:solidFill>
                    <a:srgbClr val="FF0000"/>
                  </a:solidFill>
                </a:ln>
                <a:latin typeface="Arial Black" pitchFamily="34" charset="0"/>
              </a:rPr>
              <a:t>– LA PRÁCTICA DEL YOGA,… y</a:t>
            </a:r>
          </a:p>
          <a:p>
            <a:endParaRPr lang="es-PE" sz="1400" dirty="0" smtClean="0">
              <a:ln>
                <a:solidFill>
                  <a:srgbClr val="FF0000"/>
                </a:solidFill>
              </a:ln>
              <a:latin typeface="Arial Black" pitchFamily="34" charset="0"/>
            </a:endParaRPr>
          </a:p>
          <a:p>
            <a:r>
              <a:rPr lang="es-PE" sz="1400" dirty="0" smtClean="0">
                <a:ln>
                  <a:solidFill>
                    <a:srgbClr val="FF0000"/>
                  </a:solidFill>
                </a:ln>
                <a:latin typeface="Arial Black" pitchFamily="34" charset="0"/>
              </a:rPr>
              <a:t>– LA PRÁCTICA DE TROTE.</a:t>
            </a:r>
            <a:endParaRPr lang="es-PE" dirty="0" smtClean="0">
              <a:ln>
                <a:solidFill>
                  <a:srgbClr val="FF0000"/>
                </a:solidFill>
              </a:ln>
              <a:latin typeface="Arial Black" pitchFamily="34" charset="0"/>
            </a:endParaRPr>
          </a:p>
          <a:p>
            <a:endParaRPr lang="es-PE" dirty="0"/>
          </a:p>
        </p:txBody>
      </p:sp>
      <p:pic>
        <p:nvPicPr>
          <p:cNvPr id="5" name="4 Imagen" descr="signo-admiracion-anciano-23016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6786578" y="1142990"/>
            <a:ext cx="1762125" cy="2257425"/>
          </a:xfrm>
          <a:prstGeom prst="rect">
            <a:avLst/>
          </a:prstGeom>
        </p:spPr>
      </p:pic>
      <p:pic>
        <p:nvPicPr>
          <p:cNvPr id="8" name="7 Imagen" descr="gifs-animados-anciano-219013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2285998"/>
            <a:ext cx="1790700" cy="2028825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slow" advTm="17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714480" y="357172"/>
            <a:ext cx="6000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dedican a </a:t>
            </a:r>
            <a:r>
              <a:rPr lang="es-PE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BANCA:</a:t>
            </a:r>
            <a:endParaRPr lang="es-PE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los centros comerciales, o de los parques, donde se la pasan buena parte del día (cabeceando)</a:t>
            </a:r>
          </a:p>
          <a:p>
            <a:endParaRPr lang="es-PE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3" name="2 Imagen" descr="gifs-animados-divertidos-abuelitos-ancianos-062[5]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9058" y="1714494"/>
            <a:ext cx="4071966" cy="350189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3 Imagen" descr="35n4n5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1428742"/>
            <a:ext cx="2514600" cy="3333750"/>
          </a:xfrm>
          <a:prstGeom prst="rect">
            <a:avLst/>
          </a:prstGeom>
        </p:spPr>
      </p:pic>
    </p:spTree>
  </p:cSld>
  <p:clrMapOvr>
    <a:masterClrMapping/>
  </p:clrMapOvr>
  <p:transition spd="slow" advTm="17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500298" y="500048"/>
            <a:ext cx="507209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dedican a </a:t>
            </a:r>
            <a:r>
              <a:rPr lang="es-PE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BOLSA:</a:t>
            </a:r>
            <a:endParaRPr lang="es-PE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mercado que tienen que cargar; así como a sacar LA BOLSA de la basura, y la del popó del perrito.</a:t>
            </a:r>
          </a:p>
          <a:p>
            <a:endParaRPr lang="es-PE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2 Imagen" descr="gifs-animados-divertidos-abuelitos-ancianos-053[5]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48" y="1559694"/>
            <a:ext cx="3071834" cy="3583806"/>
          </a:xfrm>
          <a:prstGeom prst="rect">
            <a:avLst/>
          </a:prstGeom>
        </p:spPr>
      </p:pic>
      <p:pic>
        <p:nvPicPr>
          <p:cNvPr id="5" name="4 Imagen" descr="minervino-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1392099"/>
            <a:ext cx="2786082" cy="3751401"/>
          </a:xfrm>
          <a:prstGeom prst="rect">
            <a:avLst/>
          </a:prstGeom>
        </p:spPr>
      </p:pic>
      <p:pic>
        <p:nvPicPr>
          <p:cNvPr id="7" name="6 Imagen" descr="gifsrisasjajaja40_thumb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00" y="2928940"/>
            <a:ext cx="2143140" cy="2121921"/>
          </a:xfrm>
          <a:prstGeom prst="rect">
            <a:avLst/>
          </a:prstGeom>
        </p:spPr>
      </p:pic>
    </p:spTree>
  </p:cSld>
  <p:clrMapOvr>
    <a:masterClrMapping/>
  </p:clrMapOvr>
  <p:transition spd="slow" advTm="17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71472" y="357172"/>
            <a:ext cx="382220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mantienen en </a:t>
            </a:r>
            <a:r>
              <a:rPr lang="es-PE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INVESTIGACIÓN:</a:t>
            </a:r>
            <a:endParaRPr lang="es-PE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¿Dónde carajos dejé las llaves?</a:t>
            </a:r>
          </a:p>
          <a:p>
            <a:endParaRPr lang="es-PE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¿Dónde puse la cartera?</a:t>
            </a:r>
          </a:p>
          <a:p>
            <a:endParaRPr lang="es-PE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¿Qué se me harían los anteojos?</a:t>
            </a:r>
          </a:p>
          <a:p>
            <a:endParaRPr lang="es-PE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¿Cómo es que se llama este ….?</a:t>
            </a:r>
          </a:p>
          <a:p>
            <a:endParaRPr lang="es-PE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¿A qué vine al baño?</a:t>
            </a:r>
          </a:p>
          <a:p>
            <a:endParaRPr lang="es-PE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¿De qué estábamos hablando?</a:t>
            </a:r>
          </a:p>
          <a:p>
            <a:endParaRPr lang="es-PE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2 Imagen" descr="a80acf841e6d64f71d81133f6f9de8bd.gif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6286512" y="1142990"/>
            <a:ext cx="2679594" cy="3643307"/>
          </a:xfrm>
          <a:prstGeom prst="rect">
            <a:avLst/>
          </a:prstGeom>
        </p:spPr>
      </p:pic>
      <p:pic>
        <p:nvPicPr>
          <p:cNvPr id="4" name="3 Imagen" descr="gifs-animados-divertidos-abuelitos-ancianos-056[5]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1000114"/>
            <a:ext cx="2659871" cy="3729035"/>
          </a:xfrm>
          <a:prstGeom prst="rect">
            <a:avLst/>
          </a:prstGeom>
        </p:spPr>
      </p:pic>
    </p:spTree>
  </p:cSld>
  <p:clrMapOvr>
    <a:masterClrMapping/>
  </p:clrMapOvr>
  <p:transition spd="slow" advTm="17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643174" y="1071552"/>
            <a:ext cx="382976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en la </a:t>
            </a:r>
            <a:r>
              <a:rPr lang="es-PE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PRÁCTICA DE IDIOMAS </a:t>
            </a:r>
            <a:endParaRPr lang="es-PE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alemán con : ALZHEIMER</a:t>
            </a:r>
          </a:p>
          <a:p>
            <a:endParaRPr lang="es-PE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inglés  con :PARKINSON</a:t>
            </a:r>
          </a:p>
          <a:p>
            <a:endParaRPr lang="es-PE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italiano : con FRANCO D’TERIORO</a:t>
            </a:r>
          </a:p>
          <a:p>
            <a:endParaRPr lang="es-PE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2 Imagen" descr="N98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5074" y="1785932"/>
            <a:ext cx="2762246" cy="2762246"/>
          </a:xfrm>
          <a:prstGeom prst="rect">
            <a:avLst/>
          </a:prstGeom>
        </p:spPr>
      </p:pic>
      <p:pic>
        <p:nvPicPr>
          <p:cNvPr id="4" name="3 Imagen" descr="idososcasal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85932"/>
            <a:ext cx="2912476" cy="300037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17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100000">
              <a:schemeClr val="bg1">
                <a:shade val="30000"/>
                <a:satMod val="20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928926" y="1857370"/>
            <a:ext cx="292887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La </a:t>
            </a:r>
            <a:r>
              <a:rPr lang="es-PE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PRÁCTICA DE YOGA </a:t>
            </a:r>
            <a:r>
              <a:rPr lang="es-PE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con:</a:t>
            </a:r>
          </a:p>
          <a:p>
            <a:r>
              <a:rPr lang="es-PE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YOGAsto</a:t>
            </a:r>
            <a:r>
              <a:rPr lang="es-PE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mucho!!</a:t>
            </a:r>
          </a:p>
          <a:p>
            <a:r>
              <a:rPr lang="es-PE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YOGAno</a:t>
            </a:r>
            <a:r>
              <a:rPr lang="es-PE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muy Poquito!!</a:t>
            </a:r>
          </a:p>
          <a:p>
            <a:endParaRPr lang="es-PE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3" name="2 Imagen" descr="graphics-large-73755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1357304"/>
            <a:ext cx="1633290" cy="2366961"/>
          </a:xfrm>
          <a:prstGeom prst="rect">
            <a:avLst/>
          </a:prstGeom>
        </p:spPr>
      </p:pic>
      <p:pic>
        <p:nvPicPr>
          <p:cNvPr id="4" name="3 Imagen" descr="graphics-large-70549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1214428"/>
            <a:ext cx="1552575" cy="3286148"/>
          </a:xfrm>
          <a:prstGeom prst="rect">
            <a:avLst/>
          </a:prstGeom>
        </p:spPr>
      </p:pic>
    </p:spTree>
  </p:cSld>
  <p:clrMapOvr>
    <a:masterClrMapping/>
  </p:clrMapOvr>
  <p:transition spd="slow" advTm="17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2060"/>
            </a:gs>
            <a:gs pos="100000">
              <a:schemeClr val="bg1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357422" y="714362"/>
            <a:ext cx="44448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Finalmente la </a:t>
            </a:r>
            <a:r>
              <a:rPr lang="es-PE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PRÁCTICA DE TROTE: </a:t>
            </a:r>
            <a:endParaRPr lang="es-PE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 algn="ctr"/>
            <a:r>
              <a:rPr lang="es-PE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porque sino le corro,…me orino y me …. !!</a:t>
            </a:r>
            <a:endParaRPr lang="es-PE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3" name="2 Imagen" descr="i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8992" y="1500180"/>
            <a:ext cx="2128836" cy="3080755"/>
          </a:xfrm>
          <a:prstGeom prst="rect">
            <a:avLst/>
          </a:prstGeom>
        </p:spPr>
      </p:pic>
    </p:spTree>
  </p:cSld>
  <p:clrMapOvr>
    <a:masterClrMapping/>
  </p:clrMapOvr>
  <p:transition spd="slow" advTm="17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bg1">
                <a:shade val="30000"/>
                <a:satMod val="20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642910" y="1000114"/>
            <a:ext cx="3929090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¿Sabe usted cual es el elemento químico de los jubilados?</a:t>
            </a:r>
          </a:p>
          <a:p>
            <a:pPr algn="ctr"/>
            <a:r>
              <a:rPr lang="es-PE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Zinc !!</a:t>
            </a:r>
          </a:p>
          <a:p>
            <a:r>
              <a:rPr lang="es-PE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todo lo deben comer…</a:t>
            </a:r>
          </a:p>
          <a:p>
            <a:r>
              <a:rPr lang="es-PE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ZINC_dulce</a:t>
            </a:r>
            <a:r>
              <a:rPr lang="es-PE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</a:p>
          <a:p>
            <a:r>
              <a:rPr lang="es-PE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ZINC_grasa</a:t>
            </a:r>
            <a:r>
              <a:rPr lang="es-PE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</a:p>
          <a:p>
            <a:r>
              <a:rPr lang="es-PE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ZINC_sal</a:t>
            </a:r>
            <a:r>
              <a:rPr lang="es-PE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</a:p>
          <a:p>
            <a:r>
              <a:rPr lang="es-PE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ZINC_ Harinas !</a:t>
            </a:r>
          </a:p>
          <a:p>
            <a:r>
              <a:rPr lang="es-PE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ZINC_ dinero!!</a:t>
            </a:r>
          </a:p>
          <a:p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071670" y="3500444"/>
            <a:ext cx="5000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PE" dirty="0"/>
          </a:p>
        </p:txBody>
      </p:sp>
      <p:pic>
        <p:nvPicPr>
          <p:cNvPr id="4" name="3 Imagen" descr="bb1cf257f308920f89906e63a49f739c.gif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 flipH="1">
            <a:off x="4786314" y="571486"/>
            <a:ext cx="3036115" cy="4048153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slow" advTm="17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fs-animados-divertidos-abuelitos-ancianos-060[5]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0298" y="285734"/>
            <a:ext cx="3810000" cy="3343275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214546" y="3571882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PE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Pásalo a tus Jubilados y a los pronto a jubilarse, para que se rían un poco…ya que para allá vamos todos </a:t>
            </a:r>
            <a:r>
              <a:rPr lang="es-PE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jajaja</a:t>
            </a:r>
            <a:r>
              <a:rPr lang="es-PE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 envíaselo a tus amigos jubilados!</a:t>
            </a:r>
            <a:endParaRPr lang="es-PE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</p:txBody>
      </p:sp>
      <p:pic>
        <p:nvPicPr>
          <p:cNvPr id="8" name="7 Imagen" descr="cooltext24813755470683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954593">
            <a:off x="6457767" y="2866621"/>
            <a:ext cx="899847" cy="388823"/>
          </a:xfrm>
          <a:prstGeom prst="rect">
            <a:avLst/>
          </a:prstGeom>
        </p:spPr>
      </p:pic>
    </p:spTree>
  </p:cSld>
  <p:clrMapOvr>
    <a:masterClrMapping/>
  </p:clrMapOvr>
  <p:transition spd="slow" advTm="17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314</Words>
  <Application>Microsoft Office PowerPoint</Application>
  <PresentationFormat>Presentación en pantalla (16:9)</PresentationFormat>
  <Paragraphs>56</Paragraphs>
  <Slides>11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8" baseType="lpstr">
      <vt:lpstr>Arial</vt:lpstr>
      <vt:lpstr>Arial Black</vt:lpstr>
      <vt:lpstr>Calibri</vt:lpstr>
      <vt:lpstr>Curlz MT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114</cp:revision>
  <dcterms:created xsi:type="dcterms:W3CDTF">2017-06-16T18:53:34Z</dcterms:created>
  <dcterms:modified xsi:type="dcterms:W3CDTF">2017-06-16T21:05:47Z</dcterms:modified>
</cp:coreProperties>
</file>