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activeX/activeX4.xml" ContentType="application/vnd.ms-office.activeX+xml"/>
  <Override PartName="/ppt/activeX/activeX15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13.xml" ContentType="application/vnd.ms-office.activeX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activeX/activeX11.xml" ContentType="application/vnd.ms-office.activeX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activeX/activeX10.xml" ContentType="application/vnd.ms-office.activeX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activeX/activeX8.xml" ContentType="application/vnd.ms-office.activeX+xml"/>
  <Override PartName="/ppt/activeX/activeX9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activeX/activeX6.xml" ContentType="application/vnd.ms-office.activeX+xml"/>
  <Override PartName="/ppt/activeX/activeX7.xml" ContentType="application/vnd.ms-office.activeX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ms-office.activeX"/>
  <Override PartName="/ppt/activeX/activeX5.xml" ContentType="application/vnd.ms-office.activeX+xml"/>
  <Override PartName="/ppt/activeX/activeX16.xml" ContentType="application/vnd.ms-office.activeX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activeX/activeX3.xml" ContentType="application/vnd.ms-office.activeX+xml"/>
  <Override PartName="/ppt/activeX/activeX14.xml" ContentType="application/vnd.ms-office.activeX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activeX/activeX1.xml" ContentType="application/vnd.ms-office.activeX+xml"/>
  <Override PartName="/ppt/activeX/activeX12.xml" ContentType="application/vnd.ms-office.activeX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73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5" r:id="rId20"/>
    <p:sldId id="274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WHYhth0ckdaw5P7IFhLuQ" hashData="epJfjalWYduSaLX+tTE4G7po7/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FF5050"/>
    <a:srgbClr val="240E76"/>
    <a:srgbClr val="993366"/>
    <a:srgbClr val="6600CC"/>
    <a:srgbClr val="FF9900"/>
    <a:srgbClr val="9900CC"/>
    <a:srgbClr val="008000"/>
    <a:srgbClr val="33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9199" autoAdjust="0"/>
  </p:normalViewPr>
  <p:slideViewPr>
    <p:cSldViewPr>
      <p:cViewPr>
        <p:scale>
          <a:sx n="50" d="100"/>
          <a:sy n="50" d="100"/>
        </p:scale>
        <p:origin x="-594" y="-4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activeX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27CDB6E-AE6D-11CF-96B8-44455354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FD70-9DE1-46DB-A6E9-12E8521F0763}" type="datetimeFigureOut">
              <a:rPr lang="es-ES" smtClean="0"/>
              <a:pPr/>
              <a:t>03/01/2013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097AF-501E-451B-B7D4-8F0D5784A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FD70-9DE1-46DB-A6E9-12E8521F0763}" type="datetimeFigureOut">
              <a:rPr lang="es-ES" smtClean="0"/>
              <a:pPr/>
              <a:t>03/01/2013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097AF-501E-451B-B7D4-8F0D5784A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FD70-9DE1-46DB-A6E9-12E8521F0763}" type="datetimeFigureOut">
              <a:rPr lang="es-ES" smtClean="0"/>
              <a:pPr/>
              <a:t>03/01/2013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097AF-501E-451B-B7D4-8F0D5784A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FD70-9DE1-46DB-A6E9-12E8521F0763}" type="datetimeFigureOut">
              <a:rPr lang="es-ES" smtClean="0"/>
              <a:pPr/>
              <a:t>03/01/2013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097AF-501E-451B-B7D4-8F0D5784A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FD70-9DE1-46DB-A6E9-12E8521F0763}" type="datetimeFigureOut">
              <a:rPr lang="es-ES" smtClean="0"/>
              <a:pPr/>
              <a:t>03/01/2013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097AF-501E-451B-B7D4-8F0D5784A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FD70-9DE1-46DB-A6E9-12E8521F0763}" type="datetimeFigureOut">
              <a:rPr lang="es-ES" smtClean="0"/>
              <a:pPr/>
              <a:t>03/01/2013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097AF-501E-451B-B7D4-8F0D5784A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FD70-9DE1-46DB-A6E9-12E8521F0763}" type="datetimeFigureOut">
              <a:rPr lang="es-ES" smtClean="0"/>
              <a:pPr/>
              <a:t>03/01/2013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097AF-501E-451B-B7D4-8F0D5784A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FD70-9DE1-46DB-A6E9-12E8521F0763}" type="datetimeFigureOut">
              <a:rPr lang="es-ES" smtClean="0"/>
              <a:pPr/>
              <a:t>03/01/2013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097AF-501E-451B-B7D4-8F0D5784A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FD70-9DE1-46DB-A6E9-12E8521F0763}" type="datetimeFigureOut">
              <a:rPr lang="es-ES" smtClean="0"/>
              <a:pPr/>
              <a:t>03/01/2013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097AF-501E-451B-B7D4-8F0D5784A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FD70-9DE1-46DB-A6E9-12E8521F0763}" type="datetimeFigureOut">
              <a:rPr lang="es-ES" smtClean="0"/>
              <a:pPr/>
              <a:t>03/01/2013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097AF-501E-451B-B7D4-8F0D5784A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CFD70-9DE1-46DB-A6E9-12E8521F0763}" type="datetimeFigureOut">
              <a:rPr lang="es-ES" smtClean="0"/>
              <a:pPr/>
              <a:t>03/01/2013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5097AF-501E-451B-B7D4-8F0D5784A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6FB017-4E62-49E7-BC6C-2A83A96B716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ECFD70-9DE1-46DB-A6E9-12E8521F0763}" type="datetimeFigureOut">
              <a:rPr lang="es-ES" smtClean="0"/>
              <a:pPr/>
              <a:t>03/01/2013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5097AF-501E-451B-B7D4-8F0D5784A98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FA02A62-7A64-4499-B460-BB33B20CDED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3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5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6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7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8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9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0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3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4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5.xml"/><Relationship Id="rId1" Type="http://schemas.openxmlformats.org/officeDocument/2006/relationships/vmlDrawing" Target="../drawings/vmlDrawing15.v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control" Target="../activeX/activeX16.xml"/><Relationship Id="rId1" Type="http://schemas.openxmlformats.org/officeDocument/2006/relationships/vmlDrawing" Target="../drawings/vmlDrawing16.v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2.png"/><Relationship Id="rId7" Type="http://schemas.openxmlformats.org/officeDocument/2006/relationships/image" Target="../media/image3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5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mpecabezas-la-pieza-que-faltaba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6" name="Picture 8" descr="http://static1.glowtxt.com/data1/b/f/6/bf6de352a89123645a9b55568cfffa16bf84869ada39a3ee5e6b4b0d3255bfef95601890afd80709da39a3ee5e6b4b0d3255bfef95601890afd80709a615c0a3bf6f422dc6fe77b38c3cbd5c.gif"/>
          <p:cNvPicPr>
            <a:picLocks noChangeAspect="1" noChangeArrowheads="1" noCrop="1"/>
          </p:cNvPicPr>
          <p:nvPr/>
        </p:nvPicPr>
        <p:blipFill>
          <a:blip r:embed="rId4">
            <a:lum bright="10000" contrast="40000"/>
          </a:blip>
          <a:srcRect/>
          <a:stretch>
            <a:fillRect/>
          </a:stretch>
        </p:blipFill>
        <p:spPr bwMode="auto">
          <a:xfrm>
            <a:off x="1357290" y="3286124"/>
            <a:ext cx="6819900" cy="971551"/>
          </a:xfrm>
          <a:prstGeom prst="rect">
            <a:avLst/>
          </a:prstGeom>
          <a:noFill/>
        </p:spPr>
      </p:pic>
      <p:pic>
        <p:nvPicPr>
          <p:cNvPr id="2060" name="Picture 12" descr="http://static1.glowtxt.com/data1/6/f/7/6f7182722e6dc675186dd0559b120aad056ca9b9da39a3ee5e6b4b0d3255bfef95601890afd80709da39a3ee5e6b4b0d3255bfef95601890afd80709397e871ed80c374d497ef6a5d2f3901c.png"/>
          <p:cNvPicPr>
            <a:picLocks noChangeAspect="1" noChangeArrowheads="1"/>
          </p:cNvPicPr>
          <p:nvPr/>
        </p:nvPicPr>
        <p:blipFill>
          <a:blip r:embed="rId5">
            <a:grayscl/>
            <a:lum bright="20000" contrast="40000"/>
          </a:blip>
          <a:srcRect/>
          <a:stretch>
            <a:fillRect/>
          </a:stretch>
        </p:blipFill>
        <p:spPr bwMode="auto">
          <a:xfrm>
            <a:off x="0" y="5572140"/>
            <a:ext cx="3571868" cy="551448"/>
          </a:xfrm>
          <a:prstGeom prst="rect">
            <a:avLst/>
          </a:prstGeom>
          <a:noFill/>
        </p:spPr>
      </p:pic>
      <p:sp>
        <p:nvSpPr>
          <p:cNvPr id="12" name="11 Botón de acción: Final">
            <a:hlinkClick r:id="" action="ppaction://hlinkshowjump?jump=nextslide" highlightClick="1"/>
          </p:cNvPr>
          <p:cNvSpPr/>
          <p:nvPr/>
        </p:nvSpPr>
        <p:spPr>
          <a:xfrm>
            <a:off x="328611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uadroTexto"/>
          <p:cNvSpPr txBox="1"/>
          <p:nvPr/>
        </p:nvSpPr>
        <p:spPr>
          <a:xfrm>
            <a:off x="3786182" y="6143644"/>
            <a:ext cx="5090432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/>
              </a:rPr>
              <a:t>Pase manual de diapositivas  haz </a:t>
            </a:r>
            <a:r>
              <a:rPr lang="es-ES" b="1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/>
              </a:rPr>
              <a:t>click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hlinkClick r:id="" action="ppaction://hlinkshowjump?jump=nextslide"/>
              </a:rPr>
              <a:t> con el mouse</a:t>
            </a:r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050" name="Picture 2" descr="http://static1.glowtxt.com/data1/a/6/8/a689d35febac59255f80f1794150750fc4c8ea80da39a3ee5e6b4b0d3255bfef95601890afd80709da39a3ee5e6b4b0d3255bfef95601890afd807096654248aab5bbed30ac7ed03cab9ea89.png"/>
          <p:cNvPicPr>
            <a:picLocks noChangeAspect="1" noChangeArrowheads="1"/>
          </p:cNvPicPr>
          <p:nvPr/>
        </p:nvPicPr>
        <p:blipFill>
          <a:blip r:embed="rId6">
            <a:lum bright="10000" contrast="40000"/>
          </a:blip>
          <a:srcRect/>
          <a:stretch>
            <a:fillRect/>
          </a:stretch>
        </p:blipFill>
        <p:spPr bwMode="auto">
          <a:xfrm>
            <a:off x="3428992" y="928670"/>
            <a:ext cx="1908558" cy="823914"/>
          </a:xfrm>
          <a:prstGeom prst="rect">
            <a:avLst/>
          </a:prstGeom>
          <a:noFill/>
        </p:spPr>
      </p:pic>
      <p:pic>
        <p:nvPicPr>
          <p:cNvPr id="5" name="Picture 2" descr="http://static1.glowtxt.com/data1/f/9/7/f9747259c28d7c36faa8104f81e15a6b48bc6b48da39a3ee5e6b4b0d3255bfef95601890afd80709da39a3ee5e6b4b0d3255bfef95601890afd80709dc13b49205b20842fd48494c33acb1a0.png"/>
          <p:cNvPicPr>
            <a:picLocks noChangeAspect="1" noChangeArrowheads="1"/>
          </p:cNvPicPr>
          <p:nvPr/>
        </p:nvPicPr>
        <p:blipFill>
          <a:blip r:embed="rId7">
            <a:lum bright="20000" contrast="20000"/>
          </a:blip>
          <a:srcRect/>
          <a:stretch>
            <a:fillRect/>
          </a:stretch>
        </p:blipFill>
        <p:spPr bwMode="auto">
          <a:xfrm>
            <a:off x="2071670" y="1928802"/>
            <a:ext cx="5457825" cy="1114425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 loop="1">
        <p:snd r:embed="rId2" name="chris_spheeris-aleg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000"/>
                            </p:stCondLst>
                            <p:childTnLst>
                              <p:par>
                                <p:cTn id="4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500"/>
                            </p:stCondLst>
                            <p:childTnLst>
                              <p:par>
                                <p:cTn id="5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77724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9" name="Picture 5" descr="http://www.histoire-en-ligne.com/local/cache-vignettes/L190xH127/arton480-4733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496"/>
            <a:ext cx="2525636" cy="1995494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7" name="6 CuadroTexto"/>
          <p:cNvSpPr txBox="1"/>
          <p:nvPr/>
        </p:nvSpPr>
        <p:spPr>
          <a:xfrm>
            <a:off x="642910" y="2285992"/>
            <a:ext cx="1750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71472" y="5000636"/>
            <a:ext cx="17145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Napoleón en la campaña de Francia.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1027" name="ShockwaveFlash1" r:id="rId2" imgW="6077798" imgH="6857143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100" name="Picture 4" descr="http://www.histoire-en-ligne.com/local/cache-vignettes/L190xH127/arton484-6453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071810"/>
            <a:ext cx="2428892" cy="1714512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357158" y="4857760"/>
            <a:ext cx="21487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Paris </a:t>
            </a:r>
            <a:r>
              <a:rPr lang="es-ES" sz="2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Gare</a:t>
            </a:r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du Nord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71472" y="2500306"/>
            <a:ext cx="18918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4098" name="ShockwaveFlash1" r:id="rId2" imgW="630540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5364" name="Picture 4" descr="http://www.histoire-en-ligne.com/local/cache-vignettes/L190xH127/arton490-226f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143248"/>
            <a:ext cx="2571736" cy="1719004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500034" y="257174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5072074"/>
            <a:ext cx="27080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Porte Saint-Denis, en París.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15362" name="ShockwaveFlash1" r:id="rId2" imgW="615960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6388" name="Picture 4" descr="http://www.histoire-en-ligne.com/local/cache-vignettes/L190xH127/arton481-812e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3000372"/>
            <a:ext cx="2451004" cy="1638304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571472" y="2428868"/>
            <a:ext cx="1773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57158" y="4714884"/>
            <a:ext cx="2283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Napoleón en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Wagram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16386" name="ShockwaveFlash1" r:id="rId2" imgW="630540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8674" name="Picture 2" descr="http://www.histoire-en-ligne.com/local/cache-vignettes/L190xH127/arton491-1f6f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571744"/>
            <a:ext cx="2403166" cy="1857388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5 CuadroTexto"/>
          <p:cNvSpPr txBox="1"/>
          <p:nvPr/>
        </p:nvSpPr>
        <p:spPr>
          <a:xfrm>
            <a:off x="428596" y="4572008"/>
            <a:ext cx="19195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Porte Saint-Martin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571472" y="2000240"/>
            <a:ext cx="1773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28675" name="ShockwaveFlash1" r:id="rId2" imgW="622476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7651" name="Picture 3" descr="http://www.histoire-en-ligne.com/local/cache-vignettes/L190xH127/arton485-00f9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857496"/>
            <a:ext cx="2451004" cy="1638304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642910" y="4714884"/>
            <a:ext cx="14421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Hotel de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Ville</a:t>
            </a:r>
            <a:endParaRPr lang="es-ES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00034" y="1928802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00034" y="2285992"/>
            <a:ext cx="1773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7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27649" name="ShockwaveFlash1" r:id="rId2" imgW="601488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9933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6626" name="Picture 2" descr="http://www.histoire-en-ligne.com/local/cache-vignettes/L190xH127/arton482-fd30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19" y="2857496"/>
            <a:ext cx="2778767" cy="1857388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0" y="4857760"/>
            <a:ext cx="2938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Bonaparte Consejo de Estado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42910" y="2214554"/>
            <a:ext cx="1773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7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26627" name="ShockwaveFlash1" r:id="rId2" imgW="593712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5602" name="Picture 2" descr="http://www.histoire-en-ligne.com/local/cache-vignettes/L190xH127/arton486-fe95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500306"/>
            <a:ext cx="2786082" cy="1862277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857224" y="4429132"/>
            <a:ext cx="15200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Opera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Garnier</a:t>
            </a:r>
            <a:endParaRPr lang="es-ES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57224" y="1857364"/>
            <a:ext cx="1773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7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25603" name="ShockwaveFlash1" r:id="rId2" imgW="593712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4578" name="Picture 2" descr="http://www.histoire-en-ligne.com/local/cache-vignettes/L190xH127/arton492-b1f5d.jpg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85720" y="2500306"/>
            <a:ext cx="2599923" cy="1928826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642910" y="4572008"/>
            <a:ext cx="1929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Austerlitz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viaducto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71472" y="1928802"/>
            <a:ext cx="1773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7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24579" name="ShockwaveFlash1" r:id="rId2" imgW="615960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240E7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3554" name="Picture 2" descr="http://www.histoire-en-ligne.com/local/cache-vignettes/L190xH127/arton483-7e90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571744"/>
            <a:ext cx="2664755" cy="178118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28596" y="4357694"/>
            <a:ext cx="2214578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Bonaparte en el Grand St. Bernard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71472" y="2071678"/>
            <a:ext cx="18473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642910" y="2000240"/>
            <a:ext cx="1773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7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23555" name="ShockwaveFlash1" r:id="rId2" imgW="615960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2530" name="Picture 2" descr="http://www.histoire-en-ligne.com/local/cache-vignettes/L190xH127/arton487-d3a1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428868"/>
            <a:ext cx="2664755" cy="2000264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642910" y="4643446"/>
            <a:ext cx="1861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Palacio de Justicia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71472" y="1714488"/>
            <a:ext cx="1773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22531" name="ShockwaveFlash1" r:id="rId2" imgW="608328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008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1506" name="Picture 2" descr="http://www.histoire-en-ligne.com/local/cache-vignettes/L190xH127/arton488-45cf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3000372"/>
            <a:ext cx="2565016" cy="1714512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5 CuadroTexto"/>
          <p:cNvSpPr txBox="1"/>
          <p:nvPr/>
        </p:nvSpPr>
        <p:spPr>
          <a:xfrm>
            <a:off x="571472" y="4786322"/>
            <a:ext cx="1851404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Palacio 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Vendome</a:t>
            </a:r>
            <a:endParaRPr lang="es-ES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14348" y="2500306"/>
            <a:ext cx="1773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7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21507" name="ShockwaveFlash1" r:id="rId2" imgW="630540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5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0482" name="Picture 2" descr="http://www.histoire-en-ligne.com/local/cache-vignettes/L190xH127/arton479-f3c2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643182"/>
            <a:ext cx="2771631" cy="1852618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500034" y="4786322"/>
            <a:ext cx="2326278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Napoleón en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Friedland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5786" y="1928802"/>
            <a:ext cx="1773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20483" name="ShockwaveFlash1" r:id="rId2" imgW="608328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99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9458" name="Picture 2" descr="http://www.histoire-en-ligne.com/local/cache-vignettes/L190xH127/arton477-96dc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214554"/>
            <a:ext cx="2664755" cy="1781180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428596" y="4357694"/>
            <a:ext cx="2017091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Bonaparte en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Rivoli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14348" y="1785926"/>
            <a:ext cx="1773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19459" name="ShockwaveFlash1" r:id="rId2" imgW="615960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CC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8434" name="Picture 2" descr="http://www.histoire-en-ligne.com/local/cache-vignettes/L190xH127/arton475-9e19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571744"/>
            <a:ext cx="2786082" cy="1919314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214282" y="4714884"/>
            <a:ext cx="24352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Despedida de Napoleón</a:t>
            </a:r>
          </a:p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en 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Fontainebleau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42910" y="2000240"/>
            <a:ext cx="1773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18435" name="ShockwaveFlash1" r:id="rId2" imgW="6014880" imgH="685656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66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7410" name="Picture 2" descr="http://www.histoire-en-ligne.com/local/cache-vignettes/L190xH127/arton478-308e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714620"/>
            <a:ext cx="2557880" cy="1709742"/>
          </a:xfrm>
          <a:prstGeom prst="rect">
            <a:avLst/>
          </a:prstGeom>
          <a:ln w="190500" cap="sq">
            <a:solidFill>
              <a:schemeClr val="bg1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0" y="4643446"/>
            <a:ext cx="2790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Bonaparte en las Pirámides</a:t>
            </a: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00034" y="2214554"/>
            <a:ext cx="177324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Modelo a Armar 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6 Botón de acción: Final">
            <a:hlinkClick r:id="" action="ppaction://hlinkshowjump?jump=nextslide" highlightClick="1"/>
          </p:cNvPr>
          <p:cNvSpPr/>
          <p:nvPr/>
        </p:nvSpPr>
        <p:spPr>
          <a:xfrm>
            <a:off x="1142976" y="6143644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controls>
      <p:control spid="17411" name="ShockwaveFlash1" r:id="rId2" imgW="5940360" imgH="6858000"/>
    </p:controls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marco_de_rompecabezas_psd_by_gianferdinand-d4o2o8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33794" name="Picture 2" descr="http://subirimagen.infojardin.com/subida-foto/images/arx1302779800g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357166"/>
            <a:ext cx="5072098" cy="5286388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071802" y="4929198"/>
            <a:ext cx="33137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Harrington" pitchFamily="82" charset="0"/>
              </a:rPr>
              <a:t>Francisco del Olmo - Jazmín</a:t>
            </a:r>
            <a:endParaRPr lang="es-ES" sz="20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Botón de acción: Final">
            <a:hlinkClick r:id="" action="ppaction://hlinkshowjump?jump=nextslide" highlightClick="1"/>
          </p:cNvPr>
          <p:cNvSpPr/>
          <p:nvPr/>
        </p:nvSpPr>
        <p:spPr>
          <a:xfrm>
            <a:off x="1643042" y="5357826"/>
            <a:ext cx="428628" cy="357190"/>
          </a:xfrm>
          <a:prstGeom prst="actionButtonEn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16 ROMPECABEZAS INTERACTIVOS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16 ROMPECABEZAS INTERACTIVOS</Template>
  <TotalTime>0</TotalTime>
  <Words>165</Words>
  <Application>Microsoft Office PowerPoint</Application>
  <PresentationFormat>Presentación en pantalla (4:3)</PresentationFormat>
  <Paragraphs>50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16 ROMPECABEZAS INTERACTIVOS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2013-01-03T13:02:29Z</dcterms:created>
  <dcterms:modified xsi:type="dcterms:W3CDTF">2013-01-03T13:09:42Z</dcterms:modified>
</cp:coreProperties>
</file>