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sldIdLst>
    <p:sldId id="328" r:id="rId3"/>
    <p:sldId id="257" r:id="rId4"/>
    <p:sldId id="259" r:id="rId5"/>
    <p:sldId id="260" r:id="rId6"/>
    <p:sldId id="296" r:id="rId7"/>
    <p:sldId id="264" r:id="rId8"/>
    <p:sldId id="258" r:id="rId9"/>
    <p:sldId id="261" r:id="rId10"/>
    <p:sldId id="267" r:id="rId11"/>
    <p:sldId id="265" r:id="rId12"/>
    <p:sldId id="262" r:id="rId13"/>
    <p:sldId id="268" r:id="rId14"/>
    <p:sldId id="272" r:id="rId15"/>
    <p:sldId id="266" r:id="rId16"/>
    <p:sldId id="270" r:id="rId17"/>
    <p:sldId id="273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3" r:id="rId26"/>
    <p:sldId id="284" r:id="rId27"/>
    <p:sldId id="285" r:id="rId28"/>
    <p:sldId id="286" r:id="rId29"/>
    <p:sldId id="287" r:id="rId30"/>
    <p:sldId id="288" r:id="rId31"/>
    <p:sldId id="292" r:id="rId32"/>
    <p:sldId id="293" r:id="rId33"/>
    <p:sldId id="294" r:id="rId34"/>
    <p:sldId id="297" r:id="rId35"/>
    <p:sldId id="307" r:id="rId36"/>
    <p:sldId id="315" r:id="rId37"/>
    <p:sldId id="329" r:id="rId38"/>
    <p:sldId id="330" r:id="rId39"/>
    <p:sldId id="331" r:id="rId40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rjbYt5pfN9FAH/jrGGhNA==" hashData="GSl5B0BJ3SYAngXI1KluFz3tvg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9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88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C0E08D-C43B-4B14-BAF5-DD8C3C7ED225}" type="datetimeFigureOut">
              <a:rPr lang="es-ES"/>
              <a:pPr>
                <a:defRPr/>
              </a:pPr>
              <a:t>13/11/2013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0B985A-D7DD-4640-937B-453BB34FE72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E16FF6-C438-48DB-A70F-304316FEE732}" type="datetimeFigureOut">
              <a:rPr lang="es-ES"/>
              <a:pPr>
                <a:defRPr/>
              </a:pPr>
              <a:t>13/11/2013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0DFA71-C7AD-4B03-8AFB-0855640871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2AB4D8-7F70-42B7-A2D2-40DD455758F6}" type="datetimeFigureOut">
              <a:rPr lang="es-ES"/>
              <a:pPr>
                <a:defRPr/>
              </a:pPr>
              <a:t>13/11/2013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C71AA8-948F-431A-B743-59475DF7F62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0BFFCC-BF68-490A-A9A3-AB3003B874C5}" type="datetimeFigureOut">
              <a:rPr lang="es-ES"/>
              <a:pPr>
                <a:defRPr/>
              </a:pPr>
              <a:t>13/11/2013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30CE8C-12A3-4E4F-9815-5B1E6DA9D0B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D59A98-1559-4584-8FDC-06DD2E7D7715}" type="datetimeFigureOut">
              <a:rPr lang="es-ES"/>
              <a:pPr>
                <a:defRPr/>
              </a:pPr>
              <a:t>13/11/2013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BA530B-E87A-4A8C-8B4E-577DEBFAE20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B33AC2-EDC3-472F-B38A-E479F165299D}" type="datetimeFigureOut">
              <a:rPr lang="es-ES"/>
              <a:pPr>
                <a:defRPr/>
              </a:pPr>
              <a:t>13/11/2013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7ADFC4-587B-47BB-BA86-FFC7E3A68B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92D3CF-BECF-4A06-8CE3-EC4D25906814}" type="datetimeFigureOut">
              <a:rPr lang="es-ES"/>
              <a:pPr>
                <a:defRPr/>
              </a:pPr>
              <a:t>13/11/2013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19BC03-1591-415C-8E77-907E419B5EA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55EBC6-8142-4B3F-9362-CB44E0072C43}" type="datetimeFigureOut">
              <a:rPr lang="es-ES"/>
              <a:pPr>
                <a:defRPr/>
              </a:pPr>
              <a:t>13/11/2013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30FC5A-5D78-4D4D-89E4-CD8C20275BB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C4BEAE-AC47-444E-95DD-90A027C560BF}" type="datetimeFigureOut">
              <a:rPr lang="es-ES"/>
              <a:pPr>
                <a:defRPr/>
              </a:pPr>
              <a:t>13/11/2013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66A494-94FB-4632-BEC8-A4469043337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482DCC-9687-47A0-AAAF-11DAB1A6A20D}" type="datetimeFigureOut">
              <a:rPr lang="es-ES"/>
              <a:pPr>
                <a:defRPr/>
              </a:pPr>
              <a:t>13/11/2013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33D81C-1406-4F7E-B313-5E67CBB5B2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1C602B-440C-40EC-B87D-BBCCA5DA972A}" type="datetimeFigureOut">
              <a:rPr lang="es-ES"/>
              <a:pPr>
                <a:defRPr/>
              </a:pPr>
              <a:t>13/11/2013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71671F-1D2D-43A1-8495-A5EAFC9ACAD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2735A4-D42A-482C-8B57-995BEB14C97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793EFBB-D163-4858-90E9-491112B77FED}" type="datetimeFigureOut">
              <a:rPr lang="es-ES"/>
              <a:pPr>
                <a:defRPr/>
              </a:pPr>
              <a:t>13/11/2013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A2B302A-FB9A-4C4A-A0E4-6F57B553627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D7A0F00-BEBB-4F6A-9902-F2695E0049B8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e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2.png"/><Relationship Id="rId7" Type="http://schemas.openxmlformats.org/officeDocument/2006/relationships/image" Target="../media/image5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86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259632" y="332656"/>
            <a:ext cx="669674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0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“NOMBRES Y APELLIDOS RAROS</a:t>
            </a:r>
            <a:r>
              <a:rPr lang="es-ES" sz="20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”</a:t>
            </a:r>
          </a:p>
          <a:p>
            <a:pPr algn="ctr">
              <a:defRPr/>
            </a:pPr>
            <a:r>
              <a:rPr lang="es-ES" sz="20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(ALGUNOS  ALGO COMPROMETEDORES) JEJEJJ..</a:t>
            </a:r>
            <a:endParaRPr lang="es-ES" sz="2000" b="1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0" y="1124745"/>
            <a:ext cx="914400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0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Ya en su momento, la revista </a:t>
            </a:r>
            <a:r>
              <a:rPr lang="es-ES" sz="20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“MUY INTERESANTE”</a:t>
            </a:r>
          </a:p>
          <a:p>
            <a:pPr algn="ctr">
              <a:defRPr/>
            </a:pPr>
            <a:r>
              <a:rPr lang="es-ES" sz="20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publicó los </a:t>
            </a:r>
            <a:r>
              <a:rPr lang="es-ES" sz="20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nombres y apellidos </a:t>
            </a:r>
            <a:r>
              <a:rPr lang="es-ES" sz="20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de estas personas con su DNI. </a:t>
            </a:r>
          </a:p>
          <a:p>
            <a:pPr algn="ctr">
              <a:defRPr/>
            </a:pPr>
            <a:r>
              <a:rPr lang="es-ES" sz="20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Mi intención no es reírme de nadie, sino sonreír con la suma de algunos de </a:t>
            </a:r>
            <a:r>
              <a:rPr lang="es-ES" sz="20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estos </a:t>
            </a:r>
            <a:r>
              <a:rPr lang="es-ES" sz="20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nombres y </a:t>
            </a:r>
            <a:r>
              <a:rPr lang="es-ES" sz="20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apellidos…También te podía haber tocado a ti, a mi…al otro y al de la “moto” </a:t>
            </a:r>
            <a:r>
              <a:rPr lang="es-ES" sz="2000" b="1" dirty="0" err="1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jejej</a:t>
            </a:r>
            <a:r>
              <a:rPr lang="es-ES" sz="20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..</a:t>
            </a:r>
          </a:p>
          <a:p>
            <a:pPr algn="ctr">
              <a:defRPr/>
            </a:pPr>
            <a:r>
              <a:rPr lang="es-ES" sz="20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s-ES" sz="20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Los hay que  tienen “</a:t>
            </a:r>
            <a:r>
              <a:rPr lang="es-ES" sz="2000" b="1" dirty="0" err="1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Guaasaaa</a:t>
            </a:r>
            <a:r>
              <a:rPr lang="es-ES" sz="20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”. </a:t>
            </a:r>
            <a:endParaRPr lang="es-ES" sz="2000" b="1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2996952"/>
            <a:ext cx="9144000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0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Imagino que hasta los propietarios de esta mezcla de nombres y apellidos que tengan sentido del </a:t>
            </a:r>
            <a:r>
              <a:rPr lang="es-ES" sz="20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humor (de niños habrán tenido que aguantar lo suyo), ya en edad adulta recordarán </a:t>
            </a:r>
            <a:r>
              <a:rPr lang="es-ES" sz="20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anécdotas provocadas por la situación creada </a:t>
            </a:r>
            <a:r>
              <a:rPr lang="es-ES" sz="20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en una simple presentación  en el “Instituto” o al </a:t>
            </a:r>
            <a:r>
              <a:rPr lang="es-ES" sz="20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ser llamados por megafonía en su “ambulatorio” </a:t>
            </a:r>
            <a:r>
              <a:rPr lang="es-ES" sz="20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  </a:t>
            </a:r>
            <a:r>
              <a:rPr lang="es-ES" sz="20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cualquier “Organismo Oficial” </a:t>
            </a:r>
            <a:r>
              <a:rPr lang="es-ES" sz="20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 algn="ctr">
              <a:defRPr/>
            </a:pPr>
            <a:r>
              <a:rPr lang="es-ES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Imagínate que estás en una sala de espera y de pronto OYES</a:t>
            </a:r>
            <a:endParaRPr lang="es-ES" sz="20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>
              <a:defRPr/>
            </a:pPr>
            <a:endParaRPr lang="es-ES" sz="2800" b="1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>
              <a:defRPr/>
            </a:pPr>
            <a:endParaRPr lang="es-ES" sz="2800" b="1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077" name="4 Imagen" descr="raton-ordenador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12088" y="6021288"/>
            <a:ext cx="1331912" cy="83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7164288" y="6165304"/>
            <a:ext cx="93610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0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Clic </a:t>
            </a:r>
          </a:p>
        </p:txBody>
      </p:sp>
      <p:pic>
        <p:nvPicPr>
          <p:cNvPr id="7" name="6 Imagen" descr="sals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7812360" y="0"/>
            <a:ext cx="1331640" cy="1484784"/>
          </a:xfrm>
          <a:prstGeom prst="ellipse">
            <a:avLst/>
          </a:prstGeom>
        </p:spPr>
      </p:pic>
      <p:pic>
        <p:nvPicPr>
          <p:cNvPr id="8" name="7 Imagen" descr="sals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5373216"/>
            <a:ext cx="1907704" cy="1484784"/>
          </a:xfrm>
          <a:prstGeom prst="ellipse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1907704" y="5301208"/>
            <a:ext cx="568863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Tomás</a:t>
            </a:r>
            <a:r>
              <a:rPr lang="es-ES" sz="2000" b="1" cap="none" spc="0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</a:t>
            </a:r>
            <a:r>
              <a:rPr lang="es-ES" sz="20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VIEJO  FEO  </a:t>
            </a:r>
            <a:r>
              <a:rPr lang="es-ES" sz="2000" b="1" cap="none" spc="0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  </a:t>
            </a:r>
            <a:r>
              <a:rPr lang="es-ES" sz="20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Alfonso</a:t>
            </a:r>
            <a:r>
              <a:rPr lang="es-ES" sz="2000" b="1" cap="none" spc="0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s-ES" sz="20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SEISDEDOS  PIES PLANOS </a:t>
            </a:r>
            <a:r>
              <a:rPr lang="es-ES" sz="2000" b="1" cap="none" spc="0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acuda a la mesa nº 8 </a:t>
            </a:r>
            <a:r>
              <a:rPr lang="es-ES" sz="2000" b="1" cap="none" spc="0" dirty="0" err="1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jejej</a:t>
            </a:r>
            <a:r>
              <a:rPr lang="es-ES" sz="2000" b="1" cap="none" spc="0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..</a:t>
            </a:r>
            <a:endParaRPr lang="es-ES" sz="2000" b="1" cap="none" spc="0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" name="9 Imagen" descr="sals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187624" cy="1484784"/>
          </a:xfrm>
          <a:prstGeom prst="ellipse">
            <a:avLst/>
          </a:prstGeom>
        </p:spPr>
      </p:pic>
      <p:pic>
        <p:nvPicPr>
          <p:cNvPr id="11" name="10 Imagen" descr="sals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7812360" y="4941168"/>
            <a:ext cx="1331640" cy="1268760"/>
          </a:xfrm>
          <a:prstGeom prst="ellipse">
            <a:avLst/>
          </a:prstGeom>
        </p:spPr>
      </p:pic>
    </p:spTree>
  </p:cSld>
  <p:clrMapOvr>
    <a:masterClrMapping/>
  </p:clrMapOvr>
  <p:transition spd="slow">
    <p:sndAc>
      <p:stSnd loop="1">
        <p:snd r:embed="rId2" name="LAMBADA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4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98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1 Imagen" descr="ABUNDIO VERDUGO DE DIO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275" y="0"/>
            <a:ext cx="5292725" cy="68580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4" name="3 Rectángulo"/>
          <p:cNvSpPr/>
          <p:nvPr/>
        </p:nvSpPr>
        <p:spPr>
          <a:xfrm>
            <a:off x="395537" y="836712"/>
            <a:ext cx="3240359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ABUNDIO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" y="1412776"/>
            <a:ext cx="38519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VERDUGO DE DIÓS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" y="4653136"/>
            <a:ext cx="3779912" cy="954107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Ya le vale!!Que </a:t>
            </a:r>
            <a:r>
              <a:rPr lang="es-ES" sz="2800" b="1" dirty="0" err="1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Diós</a:t>
            </a: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le perdone…</a:t>
            </a:r>
          </a:p>
        </p:txBody>
      </p:sp>
      <p:sp>
        <p:nvSpPr>
          <p:cNvPr id="7" name="6 Rectángulo"/>
          <p:cNvSpPr/>
          <p:nvPr/>
        </p:nvSpPr>
        <p:spPr>
          <a:xfrm>
            <a:off x="6012160" y="6381328"/>
            <a:ext cx="3131840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Ya no hace falta el ratón</a:t>
            </a: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200"/>
                            </p:stCondLst>
                            <p:childTnLst>
                              <p:par>
                                <p:cTn id="1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4" dur="3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25" dur="3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6" dur="3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3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8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2 Imagen" descr="TORTILLA+DE+PATATAS+SSELLO.JPG"/>
          <p:cNvPicPr>
            <a:picLocks noChangeAspect="1"/>
          </p:cNvPicPr>
          <p:nvPr/>
        </p:nvPicPr>
        <p:blipFill>
          <a:blip r:embed="rId2" cstate="print"/>
          <a:srcRect b="13251"/>
          <a:stretch>
            <a:fillRect/>
          </a:stretch>
        </p:blipFill>
        <p:spPr bwMode="auto">
          <a:xfrm>
            <a:off x="4427538" y="3357563"/>
            <a:ext cx="4716462" cy="350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5125" name="2 Imagen" descr="TORTILLA+DE+PATATAS+SSELLO.JPG"/>
          <p:cNvPicPr>
            <a:picLocks noChangeAspect="1"/>
          </p:cNvPicPr>
          <p:nvPr/>
        </p:nvPicPr>
        <p:blipFill>
          <a:blip r:embed="rId2" cstate="print"/>
          <a:srcRect b="13251"/>
          <a:stretch>
            <a:fillRect/>
          </a:stretch>
        </p:blipFill>
        <p:spPr bwMode="auto">
          <a:xfrm>
            <a:off x="4427538" y="0"/>
            <a:ext cx="4716462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1" y="836713"/>
            <a:ext cx="4427983" cy="9541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AI</a:t>
            </a: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TOR</a:t>
            </a:r>
          </a:p>
          <a:p>
            <a:pPr algn="ctr">
              <a:defRPr/>
            </a:pP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TILLA</a:t>
            </a:r>
          </a:p>
        </p:txBody>
      </p:sp>
      <p:sp>
        <p:nvSpPr>
          <p:cNvPr id="9" name="8 Rectángulo"/>
          <p:cNvSpPr/>
          <p:nvPr/>
        </p:nvSpPr>
        <p:spPr>
          <a:xfrm>
            <a:off x="1" y="4293096"/>
            <a:ext cx="4355975" cy="523220"/>
          </a:xfrm>
          <a:prstGeom prst="rect">
            <a:avLst/>
          </a:prstGeom>
          <a:noFill/>
        </p:spPr>
        <p:txBody>
          <a:bodyPr>
            <a:spAutoFit/>
            <a:scene3d>
              <a:camera prst="isometricRightUp"/>
              <a:lightRig rig="threePt" dir="t"/>
            </a:scene3d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Oído </a:t>
            </a:r>
            <a:r>
              <a:rPr lang="es-ES" sz="2800" b="1" dirty="0" err="1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cocinaaaa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….</a:t>
            </a:r>
            <a:endParaRPr lang="es-ES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2" name="11 Imagen" descr="BAILACONMIG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56176" y="1772816"/>
            <a:ext cx="1691680" cy="1656184"/>
          </a:xfrm>
          <a:prstGeom prst="rect">
            <a:avLst/>
          </a:prstGeom>
        </p:spPr>
      </p:pic>
      <p:pic>
        <p:nvPicPr>
          <p:cNvPr id="10" name="9 Imagen" descr="BAILACONMIG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96336" y="2132856"/>
            <a:ext cx="1547664" cy="1368152"/>
          </a:xfrm>
          <a:prstGeom prst="ellipse">
            <a:avLst/>
          </a:prstGeom>
        </p:spPr>
      </p:pic>
      <p:pic>
        <p:nvPicPr>
          <p:cNvPr id="11" name="10 Imagen" descr="BAILACONMIG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2204864"/>
            <a:ext cx="1691680" cy="1224136"/>
          </a:xfrm>
          <a:prstGeom prst="ellipse">
            <a:avLst/>
          </a:prstGeom>
        </p:spPr>
      </p:pic>
    </p:spTree>
  </p:cSld>
  <p:clrMapOvr>
    <a:masterClrMapping/>
  </p:clrMapOvr>
  <p:transition spd="slow" advTm="78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150"/>
                            </p:stCondLst>
                            <p:childTnLst>
                              <p:par>
                                <p:cTn id="1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908721"/>
            <a:ext cx="4355976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ANTONIO</a:t>
            </a:r>
          </a:p>
          <a:p>
            <a:pPr algn="ctr">
              <a:defRPr/>
            </a:pP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CORDERO  GUISADO</a:t>
            </a:r>
            <a:endParaRPr lang="es-ES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4149080"/>
            <a:ext cx="4860031" cy="95410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isometricRightUp"/>
              <a:lightRig rig="threePt" dir="t"/>
            </a:scene3d>
          </a:bodyPr>
          <a:lstStyle/>
          <a:p>
            <a:pPr algn="ctr">
              <a:defRPr/>
            </a:pPr>
            <a:r>
              <a:rPr lang="es-ES" sz="2800" b="1" dirty="0" err="1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Ummm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..qué </a:t>
            </a:r>
            <a:r>
              <a:rPr lang="es-ES" sz="2800" b="1" dirty="0" err="1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ricooo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!!, éste no se  me </a:t>
            </a:r>
            <a:r>
              <a:rPr lang="es-ES" sz="2800" b="1" dirty="0" err="1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escaapaaaa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</a:t>
            </a:r>
            <a:endParaRPr lang="es-ES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7" name="6 Imagen" descr="GUISAD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4008" y="2132856"/>
            <a:ext cx="4499992" cy="378904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7 Imagen" descr="GUISAD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1988840"/>
            <a:ext cx="4572000" cy="486916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4" name="13 Imagen" descr="DIBUJOCORDER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32240" y="0"/>
            <a:ext cx="2411760" cy="2276872"/>
          </a:xfrm>
          <a:prstGeom prst="ellipse">
            <a:avLst/>
          </a:prstGeom>
          <a:effectLst>
            <a:softEdge rad="63500"/>
          </a:effectLst>
        </p:spPr>
      </p:pic>
      <p:pic>
        <p:nvPicPr>
          <p:cNvPr id="15" name="14 Imagen" descr="DIBUJOCORDER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0"/>
            <a:ext cx="2520280" cy="2204864"/>
          </a:xfrm>
          <a:prstGeom prst="ellipse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62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200"/>
                            </p:stCondLst>
                            <p:childTnLst>
                              <p:par>
                                <p:cTn id="1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2 Imagen" descr="gato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3068960"/>
            <a:ext cx="5076056" cy="3789040"/>
          </a:xfrm>
          <a:prstGeom prst="plaqu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1" y="548681"/>
            <a:ext cx="4427984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ELENA</a:t>
            </a:r>
            <a:endParaRPr lang="es-ES" sz="2800" b="1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" y="5157192"/>
            <a:ext cx="3851919" cy="954107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Todo queda en familia </a:t>
            </a:r>
            <a:r>
              <a:rPr lang="es-ES" sz="2800" b="1" dirty="0" err="1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jajajj</a:t>
            </a: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</a:t>
            </a:r>
          </a:p>
        </p:txBody>
      </p:sp>
      <p:pic>
        <p:nvPicPr>
          <p:cNvPr id="9" name="8 Imagen" descr="ISOLINA GAT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1"/>
            <a:ext cx="4932040" cy="3356991"/>
          </a:xfrm>
          <a:prstGeom prst="plaque">
            <a:avLst/>
          </a:prstGeom>
          <a:effectLst>
            <a:softEdge rad="317500"/>
          </a:effectLst>
        </p:spPr>
      </p:pic>
      <p:sp>
        <p:nvSpPr>
          <p:cNvPr id="10" name="9 Rectángulo"/>
          <p:cNvSpPr/>
          <p:nvPr/>
        </p:nvSpPr>
        <p:spPr>
          <a:xfrm>
            <a:off x="1" y="1196752"/>
            <a:ext cx="4355975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GATA  DEL  GATO</a:t>
            </a:r>
            <a:endParaRPr lang="es-ES" sz="28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00"/>
                            </p:stCondLst>
                            <p:childTnLst>
                              <p:par>
                                <p:cTn id="1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1" y="1268761"/>
            <a:ext cx="4139951" cy="9541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AMPARO</a:t>
            </a:r>
          </a:p>
          <a:p>
            <a:pPr algn="ctr">
              <a:defRPr/>
            </a:pP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LORO RARO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" y="4725144"/>
            <a:ext cx="4644007" cy="954107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Si soy de lo más 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normalito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..o no??</a:t>
            </a:r>
            <a:endParaRPr lang="es-ES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7" name="6 Imagen" descr="loro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4008" y="476672"/>
            <a:ext cx="4499992" cy="5832648"/>
          </a:xfrm>
          <a:prstGeom prst="ellipse">
            <a:avLst/>
          </a:prstGeom>
          <a:effectLst>
            <a:softEdge rad="127000"/>
          </a:effectLst>
        </p:spPr>
      </p:pic>
    </p:spTree>
  </p:cSld>
  <p:clrMapOvr>
    <a:masterClrMapping/>
  </p:clrMapOvr>
  <p:transition spd="slow" advTm="4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5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AGUSTÍN CABEZA COMPOSTIZ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8195" name="1 Imagen" descr="AGUSTÍN CABEZA COMPOSTIZ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0"/>
            <a:ext cx="6929834" cy="68580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1" y="332656"/>
            <a:ext cx="2843807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AGUSTÍN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980728"/>
            <a:ext cx="27718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CABEZA 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1" y="1700808"/>
            <a:ext cx="2843808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COMPOSTIZO</a:t>
            </a:r>
          </a:p>
        </p:txBody>
      </p:sp>
      <p:sp>
        <p:nvSpPr>
          <p:cNvPr id="11" name="10 Lágrima"/>
          <p:cNvSpPr/>
          <p:nvPr/>
        </p:nvSpPr>
        <p:spPr>
          <a:xfrm flipH="1" flipV="1">
            <a:off x="6011863" y="333375"/>
            <a:ext cx="2305050" cy="1582738"/>
          </a:xfrm>
          <a:prstGeom prst="teardrop">
            <a:avLst>
              <a:gd name="adj" fmla="val 15670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156176" y="476672"/>
            <a:ext cx="2016224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0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Así me ahorro el peinarme todos los días</a:t>
            </a:r>
          </a:p>
          <a:p>
            <a:pPr algn="ctr">
              <a:defRPr/>
            </a:pPr>
            <a:r>
              <a:rPr lang="es-ES" sz="2000" b="1" dirty="0" err="1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Jejejj</a:t>
            </a:r>
            <a:r>
              <a:rPr lang="es-ES" sz="20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 </a:t>
            </a:r>
          </a:p>
        </p:txBody>
      </p:sp>
    </p:spTree>
  </p:cSld>
  <p:clrMapOvr>
    <a:masterClrMapping/>
  </p:clrMapOvr>
  <p:transition spd="slow" advTm="99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ANA MIERDECILL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275" y="0"/>
            <a:ext cx="5292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9219" name="2 Imagen" descr="ANA MIERDECILL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275" y="0"/>
            <a:ext cx="5292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1" y="2492896"/>
            <a:ext cx="3923928" cy="9541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ANA</a:t>
            </a:r>
          </a:p>
          <a:p>
            <a:pPr algn="ctr">
              <a:defRPr/>
            </a:pP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MIER  DE  CILLA</a:t>
            </a:r>
          </a:p>
        </p:txBody>
      </p:sp>
      <p:pic>
        <p:nvPicPr>
          <p:cNvPr id="5" name="4 Imagen" descr="images-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0" y="0"/>
            <a:ext cx="2771800" cy="2348879"/>
          </a:xfrm>
          <a:prstGeom prst="ellipse">
            <a:avLst/>
          </a:prstGeom>
          <a:effectLst>
            <a:softEdge rad="127000"/>
          </a:effectLst>
        </p:spPr>
      </p:pic>
      <p:sp>
        <p:nvSpPr>
          <p:cNvPr id="6" name="5 Rectángulo"/>
          <p:cNvSpPr/>
          <p:nvPr/>
        </p:nvSpPr>
        <p:spPr>
          <a:xfrm>
            <a:off x="1" y="5229200"/>
            <a:ext cx="4139951" cy="523220"/>
          </a:xfrm>
          <a:prstGeom prst="rect">
            <a:avLst/>
          </a:prstGeom>
          <a:noFill/>
          <a:ln>
            <a:noFill/>
          </a:ln>
          <a:effectLst/>
          <a:scene3d>
            <a:camera prst="isometricOffAxis1Right"/>
            <a:lightRig rig="threePt" dir="t"/>
          </a:scene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cap="none" spc="0" dirty="0" err="1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  <a:reflection blurRad="6350" stA="55000" endA="50" endPos="85000" dir="5400000" sy="-100000" algn="bl" rotWithShape="0"/>
                </a:effectLst>
              </a:rPr>
              <a:t>Ohhhhhhh</a:t>
            </a:r>
            <a:r>
              <a:rPr lang="es-ES" sz="28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  <a:reflection blurRad="6350" stA="55000" endA="50" endPos="85000" dir="5400000" sy="-100000" algn="bl" rotWithShape="0"/>
                </a:effectLst>
              </a:rPr>
              <a:t>…perdón</a:t>
            </a:r>
            <a:endParaRPr lang="es-ES" sz="28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  <a:reflection blurRad="6350" stA="55000" endA="50" endPos="85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 advTm="8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9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0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ANTONIO BRAGUETA SUELTA.jpg"/>
          <p:cNvPicPr>
            <a:picLocks noGrp="1" noChangeAspect="1"/>
          </p:cNvPicPr>
          <p:nvPr isPhoto="1"/>
        </p:nvPicPr>
        <p:blipFill>
          <a:blip r:embed="rId2" cstate="print"/>
          <a:srcRect l="47758" t="4996" r="18903" b="15350"/>
          <a:stretch>
            <a:fillRect/>
          </a:stretch>
        </p:blipFill>
        <p:spPr bwMode="auto">
          <a:xfrm flipH="1">
            <a:off x="0" y="0"/>
            <a:ext cx="327585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3563888" y="548680"/>
            <a:ext cx="2448272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32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ANTONIO</a:t>
            </a:r>
          </a:p>
          <a:p>
            <a:pPr algn="ctr">
              <a:defRPr/>
            </a:pPr>
            <a:endParaRPr lang="es-ES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627784" y="5517232"/>
            <a:ext cx="6516216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isometricOffAxis1Right"/>
              <a:lightRig rig="threePt" dir="t"/>
            </a:scene3d>
          </a:bodyPr>
          <a:lstStyle/>
          <a:p>
            <a:pPr algn="ctr">
              <a:defRPr/>
            </a:pP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 </a:t>
            </a: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que no lo 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puedo 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remediar…</a:t>
            </a:r>
            <a:r>
              <a:rPr lang="es-ES" sz="2800" b="1" dirty="0" err="1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jejejj</a:t>
            </a:r>
            <a:endParaRPr lang="es-ES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059832" y="1268760"/>
            <a:ext cx="230425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BRAGUETA</a:t>
            </a:r>
          </a:p>
        </p:txBody>
      </p:sp>
      <p:sp>
        <p:nvSpPr>
          <p:cNvPr id="7" name="6 Rectángulo"/>
          <p:cNvSpPr/>
          <p:nvPr/>
        </p:nvSpPr>
        <p:spPr>
          <a:xfrm>
            <a:off x="5220072" y="1268760"/>
            <a:ext cx="165618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SUELTA</a:t>
            </a:r>
          </a:p>
        </p:txBody>
      </p:sp>
      <p:pic>
        <p:nvPicPr>
          <p:cNvPr id="8" name="7 Imagen" descr="betty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5508103" y="1844824"/>
            <a:ext cx="3635886" cy="3528392"/>
          </a:xfrm>
          <a:prstGeom prst="ellipse">
            <a:avLst/>
          </a:prstGeom>
        </p:spPr>
      </p:pic>
    </p:spTree>
  </p:cSld>
  <p:clrMapOvr>
    <a:masterClrMapping/>
  </p:clrMapOvr>
  <p:transition spd="slow" advTm="119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00"/>
                            </p:stCondLst>
                            <p:childTnLst>
                              <p:par>
                                <p:cTn id="1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200"/>
                            </p:stCondLst>
                            <p:childTnLst>
                              <p:par>
                                <p:cTn id="2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2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3 Imagen" descr="pulpo18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3663" y="0"/>
            <a:ext cx="2700337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4 Imagen" descr="pulpo18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25" y="4581525"/>
            <a:ext cx="2771775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5 Imagen" descr="pulpo18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788" y="2492375"/>
            <a:ext cx="2843212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827584" y="2492896"/>
            <a:ext cx="3024336" cy="523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ANA</a:t>
            </a:r>
            <a:endParaRPr lang="es-ES" sz="2800" b="1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8" name="7 Imagen" descr="OJOSALIDO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"/>
            <a:ext cx="3275856" cy="2348879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9" name="8 Imagen" descr="OJOSALIDO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509120"/>
            <a:ext cx="3275856" cy="2348880"/>
          </a:xfrm>
          <a:prstGeom prst="ellipse">
            <a:avLst/>
          </a:prstGeom>
          <a:effectLst>
            <a:softEdge rad="317500"/>
          </a:effectLst>
        </p:spPr>
      </p:pic>
      <p:sp>
        <p:nvSpPr>
          <p:cNvPr id="10" name="9 Rectángulo"/>
          <p:cNvSpPr/>
          <p:nvPr/>
        </p:nvSpPr>
        <p:spPr>
          <a:xfrm>
            <a:off x="1" y="3212976"/>
            <a:ext cx="2915815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PULPITO</a:t>
            </a:r>
            <a:endParaRPr lang="es-ES" sz="28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2267745" y="3212976"/>
            <a:ext cx="1728191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SALIDO</a:t>
            </a:r>
            <a:endParaRPr lang="es-ES" sz="28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2" name="11 Imagen" descr="OJOSALIDO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275856" cy="2276871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3" name="12 Imagen" descr="OJOSALIDO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509120"/>
            <a:ext cx="3275856" cy="2348880"/>
          </a:xfrm>
          <a:prstGeom prst="ellipse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68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6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6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2 Imagen" descr="ARMANDO BRONCASEGURA-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4300" y="0"/>
            <a:ext cx="52197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0243" name="3 Imagen" descr="ARMANDO BRONCASEGURA-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4300" y="0"/>
            <a:ext cx="5219700" cy="68580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755576" y="836712"/>
            <a:ext cx="28803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ARMANDO</a:t>
            </a:r>
            <a:endParaRPr lang="es-ES" sz="2800" b="1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" y="4869160"/>
            <a:ext cx="4716015" cy="1384995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Seguro, seguro,</a:t>
            </a:r>
          </a:p>
          <a:p>
            <a:pPr algn="ctr">
              <a:defRPr/>
            </a:pP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que era el más bueno de la escuela </a:t>
            </a:r>
            <a:r>
              <a:rPr lang="es-ES" sz="2800" b="1" dirty="0" err="1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jijij</a:t>
            </a: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1" y="1484784"/>
            <a:ext cx="2267743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BRONCA </a:t>
            </a:r>
            <a:endParaRPr lang="es-ES" sz="28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835697" y="1484784"/>
            <a:ext cx="201622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SEGURA</a:t>
            </a:r>
            <a:endParaRPr lang="es-ES" sz="28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9" dur="2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30" dur="2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1" dur="2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2 Imagen" descr="AQUILESBAILO.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738" y="0"/>
            <a:ext cx="51482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4339" name="3 Imagen" descr="AQUILESBAILO.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738" y="0"/>
            <a:ext cx="51482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" y="1052735"/>
            <a:ext cx="392392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AQUI</a:t>
            </a: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LES</a:t>
            </a:r>
          </a:p>
        </p:txBody>
      </p:sp>
      <p:sp>
        <p:nvSpPr>
          <p:cNvPr id="7" name="6 Rectángulo"/>
          <p:cNvSpPr/>
          <p:nvPr/>
        </p:nvSpPr>
        <p:spPr>
          <a:xfrm>
            <a:off x="755577" y="1700808"/>
            <a:ext cx="244827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BAILO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" y="4509120"/>
            <a:ext cx="4355975" cy="1384995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Soy </a:t>
            </a:r>
            <a:r>
              <a:rPr lang="es-ES" sz="2800" b="1" dirty="0" err="1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toodooo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“</a:t>
            </a:r>
            <a:r>
              <a:rPr lang="es-ES" sz="2800" b="1" dirty="0" err="1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ritmooooo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”  </a:t>
            </a:r>
            <a:r>
              <a:rPr lang="es-ES" sz="2800" b="1" dirty="0" err="1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óle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es-ES" sz="2800" b="1" dirty="0" err="1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óle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y </a:t>
            </a:r>
            <a:r>
              <a:rPr lang="es-ES" sz="2800" b="1" dirty="0" err="1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óle</a:t>
            </a:r>
            <a:endParaRPr lang="es-ES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9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BENIGNO SORDO ENTER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6100" y="0"/>
            <a:ext cx="4787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6387" name="1 Imagen" descr="BENIGNO SORDO ENTER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6100" y="0"/>
            <a:ext cx="4787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4" name="3 Rectángulo"/>
          <p:cNvSpPr/>
          <p:nvPr/>
        </p:nvSpPr>
        <p:spPr>
          <a:xfrm>
            <a:off x="1" y="908721"/>
            <a:ext cx="4427984" cy="9541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BENIGNO</a:t>
            </a:r>
          </a:p>
          <a:p>
            <a:pPr algn="ctr">
              <a:defRPr/>
            </a:pP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SORDO  ENTERO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4221088"/>
            <a:ext cx="5076055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isometricOffAxis1Right"/>
              <a:lightRig rig="threePt" dir="t"/>
            </a:scene3d>
          </a:bodyPr>
          <a:lstStyle/>
          <a:p>
            <a:pPr algn="ctr">
              <a:defRPr/>
            </a:pPr>
            <a:r>
              <a:rPr lang="es-ES" sz="2800" b="1" dirty="0" err="1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Maaandeeeeeee</a:t>
            </a: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..???</a:t>
            </a:r>
          </a:p>
        </p:txBody>
      </p:sp>
    </p:spTree>
  </p:cSld>
  <p:clrMapOvr>
    <a:masterClrMapping/>
  </p:clrMapOvr>
  <p:transition spd="slow" advTm="77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600"/>
                            </p:stCondLst>
                            <p:childTnLst>
                              <p:par>
                                <p:cTn id="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2 Imagen" descr="miren1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0"/>
            <a:ext cx="5472608" cy="2420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3 Imagen" descr="AMIANO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996952"/>
            <a:ext cx="4572000" cy="3861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5" name="4 Imagen" descr="MIREN AMIAN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36296" y="1"/>
            <a:ext cx="1907704" cy="2348879"/>
          </a:xfrm>
          <a:prstGeom prst="ellipse">
            <a:avLst/>
          </a:prstGeom>
          <a:effectLst>
            <a:softEdge rad="127000"/>
          </a:effectLst>
        </p:spPr>
      </p:pic>
      <p:sp>
        <p:nvSpPr>
          <p:cNvPr id="6" name="5 Rectángulo"/>
          <p:cNvSpPr/>
          <p:nvPr/>
        </p:nvSpPr>
        <p:spPr>
          <a:xfrm>
            <a:off x="4355976" y="5157192"/>
            <a:ext cx="4788024" cy="954107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 err="1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Pués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va a ser que </a:t>
            </a:r>
            <a:r>
              <a:rPr lang="es-ES" sz="2800" b="1" dirty="0" err="1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Nooooo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!!…Gracias</a:t>
            </a:r>
            <a:endParaRPr lang="es-ES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7" name="6 Imagen" descr="MIREN AMIAN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36296" y="0"/>
            <a:ext cx="1907704" cy="2348879"/>
          </a:xfrm>
          <a:prstGeom prst="ellipse">
            <a:avLst/>
          </a:prstGeom>
          <a:effectLst>
            <a:softEdge rad="127000"/>
          </a:effectLst>
        </p:spPr>
      </p:pic>
      <p:sp>
        <p:nvSpPr>
          <p:cNvPr id="8" name="7 Rectángulo"/>
          <p:cNvSpPr/>
          <p:nvPr/>
        </p:nvSpPr>
        <p:spPr>
          <a:xfrm>
            <a:off x="395536" y="2708920"/>
            <a:ext cx="39604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</a:t>
            </a: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MI</a:t>
            </a:r>
            <a:r>
              <a:rPr lang="es-ES" sz="28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ANO</a:t>
            </a:r>
          </a:p>
        </p:txBody>
      </p:sp>
    </p:spTree>
  </p:cSld>
  <p:clrMapOvr>
    <a:masterClrMapping/>
  </p:clrMapOvr>
  <p:transition spd="slow" advTm="79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2 Imagen" descr="ROSA PECHOABIERTO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3 Imagen" descr="ROSA PECHOABIERTO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1" y="836712"/>
            <a:ext cx="3275855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endParaRPr lang="es-ES" sz="2800" b="1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>
              <a:defRPr/>
            </a:pP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PECHOABIERTO Y DEL CACHO  </a:t>
            </a:r>
            <a:endParaRPr lang="es-ES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" y="548680"/>
            <a:ext cx="3419871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ROSA</a:t>
            </a:r>
            <a:endParaRPr lang="es-ES" sz="2800" b="1" cap="none" spc="0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" y="4581128"/>
            <a:ext cx="4571999" cy="1077218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s-ES" sz="28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Pero qué 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generosa es la mujer</a:t>
            </a:r>
            <a:r>
              <a:rPr lang="es-ES" sz="28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..</a:t>
            </a:r>
            <a:endParaRPr lang="es-ES" sz="28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09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600"/>
                            </p:stCondLst>
                            <p:childTnLst>
                              <p:par>
                                <p:cTn id="2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2 Imagen" descr="RAMONAPONTE ALEGRE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538" y="0"/>
            <a:ext cx="4716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3 Imagen" descr="RAMONAPONTE ALEGRE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538" y="0"/>
            <a:ext cx="4716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1" y="836713"/>
            <a:ext cx="4572000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RAMONA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" y="5085184"/>
            <a:ext cx="4932039" cy="523220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  <a:sp3d>
            <a:bevelT prst="relaxedInset"/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Que la vida son dos días 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</a:t>
            </a:r>
            <a:endParaRPr lang="es-ES" sz="2800" b="1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1556792"/>
            <a:ext cx="4355976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PONTE  ALEGRE</a:t>
            </a:r>
          </a:p>
        </p:txBody>
      </p:sp>
    </p:spTree>
  </p:cSld>
  <p:clrMapOvr>
    <a:masterClrMapping/>
  </p:clrMapOvr>
  <p:transition spd="slow" advTm="91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200"/>
                            </p:stCondLst>
                            <p:childTnLst>
                              <p:par>
                                <p:cTn id="18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1" y="548681"/>
            <a:ext cx="4572000" cy="138499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EVARISTO</a:t>
            </a:r>
          </a:p>
          <a:p>
            <a:pPr algn="ctr">
              <a:defRPr/>
            </a:pPr>
            <a:endParaRPr lang="es-ES" sz="2800" b="1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>
              <a:defRPr/>
            </a:pP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PIERNABIERTA  Y  </a:t>
            </a: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ZAS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" y="5013176"/>
            <a:ext cx="4788023" cy="954107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¿¿Será 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aquí te pillo aquí te apaño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?? </a:t>
            </a:r>
            <a:r>
              <a:rPr lang="es-ES" sz="2800" b="1" dirty="0" err="1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jejjj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..</a:t>
            </a:r>
            <a:endParaRPr lang="es-ES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8437" name="7 Imagen" descr="EVARISTO PIERNAABIERTAZA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825" y="0"/>
            <a:ext cx="4067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9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0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3 Imagen" descr="enanitosdel bosque-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5436096" y="3429000"/>
            <a:ext cx="3707904" cy="34290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5" name="4 Rectángulo"/>
          <p:cNvSpPr/>
          <p:nvPr/>
        </p:nvSpPr>
        <p:spPr>
          <a:xfrm>
            <a:off x="1" y="908720"/>
            <a:ext cx="4788023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EL</a:t>
            </a: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ENA</a:t>
            </a:r>
          </a:p>
          <a:p>
            <a:pPr algn="ctr">
              <a:defRPr/>
            </a:pPr>
            <a:endParaRPr lang="es-ES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" y="5445224"/>
            <a:ext cx="5076055" cy="523220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 err="1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Umm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qué tierna ella…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1556792"/>
            <a:ext cx="457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NITO  DEL  BOSQUE</a:t>
            </a:r>
          </a:p>
        </p:txBody>
      </p:sp>
      <p:pic>
        <p:nvPicPr>
          <p:cNvPr id="9" name="6 Imagen" descr="enanitosdel bosque-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5364087" y="0"/>
            <a:ext cx="3779911" cy="34290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0" name="3 Imagen" descr="enanitosdel bosque-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5436096" y="3429000"/>
            <a:ext cx="3707904" cy="34290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1" name="6 Imagen" descr="enanitosdel bosque-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5292079" y="3429000"/>
            <a:ext cx="3851919" cy="34290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  <p:transition spd="slow" advTm="97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4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200"/>
                            </p:stCondLst>
                            <p:childTnLst>
                              <p:par>
                                <p:cTn id="1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DANIEL MUERTE SEGURA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0" y="692697"/>
            <a:ext cx="4499992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DANIEL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" y="4509120"/>
            <a:ext cx="4860032" cy="523220"/>
          </a:xfrm>
          <a:prstGeom prst="rect">
            <a:avLst/>
          </a:prstGeom>
          <a:noFill/>
          <a:scene3d>
            <a:camera prst="isometricRightUp"/>
            <a:lightRig rig="threePt" dir="t"/>
          </a:scene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Como </a:t>
            </a:r>
            <a:r>
              <a:rPr lang="es-ES" sz="2800" b="1" dirty="0" err="1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tó</a:t>
            </a: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s-ES" sz="2800" b="1" dirty="0" err="1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quisquiiiii</a:t>
            </a: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" y="1340768"/>
            <a:ext cx="4572000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MUERTE  SEGURA</a:t>
            </a:r>
          </a:p>
        </p:txBody>
      </p:sp>
    </p:spTree>
  </p:cSld>
  <p:clrMapOvr>
    <a:masterClrMapping/>
  </p:clrMapOvr>
  <p:transition spd="slow" advTm="61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00"/>
                            </p:stCondLst>
                            <p:childTnLst>
                              <p:par>
                                <p:cTn id="1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2 Imagen" descr="PRESENTACION DE PIERNAS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3" y="0"/>
            <a:ext cx="4643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1" y="980728"/>
            <a:ext cx="4571999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PRESENTACIÓN</a:t>
            </a:r>
          </a:p>
          <a:p>
            <a:pPr algn="ctr">
              <a:defRPr/>
            </a:pP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DE  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PIERNAS </a:t>
            </a:r>
            <a:endParaRPr lang="es-ES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5157192"/>
            <a:ext cx="3851920" cy="523220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Bonitas 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¿a qué sí?</a:t>
            </a:r>
            <a:endParaRPr lang="es-ES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62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400"/>
                            </p:stCondLst>
                            <p:childTnLst>
                              <p:par>
                                <p:cTn id="9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ONIA VIEJA ALEGR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5976" y="620688"/>
            <a:ext cx="4788024" cy="5832648"/>
          </a:xfrm>
          <a:prstGeom prst="ellipse">
            <a:avLst/>
          </a:prstGeom>
          <a:effectLst>
            <a:softEdge rad="317500"/>
          </a:effectLst>
        </p:spPr>
      </p:pic>
      <p:sp>
        <p:nvSpPr>
          <p:cNvPr id="4" name="3 Rectángulo"/>
          <p:cNvSpPr/>
          <p:nvPr/>
        </p:nvSpPr>
        <p:spPr>
          <a:xfrm>
            <a:off x="0" y="1052737"/>
            <a:ext cx="4716016" cy="9541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SONIA </a:t>
            </a:r>
          </a:p>
          <a:p>
            <a:pPr algn="ctr">
              <a:defRPr/>
            </a:pP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VIEJA  ALEGRE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5013176"/>
            <a:ext cx="4932040" cy="954107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Quién tuvo, retuvo y guardó </a:t>
            </a:r>
            <a:r>
              <a:rPr lang="es-ES" sz="2800" b="1" dirty="0" err="1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pa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la vejez </a:t>
            </a:r>
            <a:r>
              <a:rPr lang="es-ES" sz="2800" b="1" dirty="0" err="1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jijij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</a:t>
            </a:r>
            <a:endParaRPr lang="es-ES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4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5 Imagen" descr="MIGUEL MARCO GOL-.gif"/>
          <p:cNvPicPr>
            <a:picLocks noChangeAspect="1"/>
          </p:cNvPicPr>
          <p:nvPr/>
        </p:nvPicPr>
        <p:blipFill>
          <a:blip r:embed="rId2" cstate="print"/>
          <a:srcRect b="12201"/>
          <a:stretch>
            <a:fillRect/>
          </a:stretch>
        </p:blipFill>
        <p:spPr bwMode="auto">
          <a:xfrm>
            <a:off x="4140200" y="0"/>
            <a:ext cx="5003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23555" name="2 Imagen" descr="MIGUEL MARCO GOL-.gif"/>
          <p:cNvPicPr>
            <a:picLocks noChangeAspect="1"/>
          </p:cNvPicPr>
          <p:nvPr/>
        </p:nvPicPr>
        <p:blipFill>
          <a:blip r:embed="rId2" cstate="print"/>
          <a:srcRect b="12201"/>
          <a:stretch>
            <a:fillRect/>
          </a:stretch>
        </p:blipFill>
        <p:spPr bwMode="auto">
          <a:xfrm>
            <a:off x="4140200" y="0"/>
            <a:ext cx="5003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1" y="836713"/>
            <a:ext cx="4716016" cy="9541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MIGUEL</a:t>
            </a:r>
          </a:p>
          <a:p>
            <a:pPr algn="ctr">
              <a:defRPr/>
            </a:pP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MARCO  GOL</a:t>
            </a:r>
          </a:p>
        </p:txBody>
      </p:sp>
      <p:sp>
        <p:nvSpPr>
          <p:cNvPr id="5" name="4 Rectángulo"/>
          <p:cNvSpPr/>
          <p:nvPr/>
        </p:nvSpPr>
        <p:spPr>
          <a:xfrm>
            <a:off x="5697" y="4725144"/>
            <a:ext cx="4422287" cy="954107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 un fenómeno </a:t>
            </a:r>
            <a:r>
              <a:rPr lang="es-ES" sz="2800" b="1" dirty="0" err="1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er</a:t>
            </a: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Migué </a:t>
            </a:r>
            <a:r>
              <a:rPr lang="es-ES" sz="2800" b="1" dirty="0" err="1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jejej</a:t>
            </a: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</a:t>
            </a: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1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2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PEDRO TRABAJO CUMPLIDO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07904" y="2348880"/>
            <a:ext cx="5040559" cy="3600400"/>
          </a:xfrm>
          <a:prstGeom prst="ellipse">
            <a:avLst/>
          </a:prstGeom>
        </p:spPr>
      </p:pic>
      <p:pic>
        <p:nvPicPr>
          <p:cNvPr id="4" name="3 Imagen" descr="PEDRO TRABAJO CUMPLIDO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07904" y="2204864"/>
            <a:ext cx="4968551" cy="3744416"/>
          </a:xfrm>
          <a:prstGeom prst="ellipse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124744"/>
            <a:ext cx="45720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PEDRO</a:t>
            </a:r>
          </a:p>
          <a:p>
            <a:pPr algn="ctr">
              <a:defRPr/>
            </a:pP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TRABAJO  CUMPLIDO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5445224"/>
            <a:ext cx="4716016" cy="523220"/>
          </a:xfrm>
          <a:prstGeom prst="rect">
            <a:avLst/>
          </a:prstGeom>
          <a:noFill/>
          <a:scene3d>
            <a:camera prst="perspectiveContrastingRightFacing"/>
            <a:lightRig rig="threePt" dir="t"/>
          </a:scene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Q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ué </a:t>
            </a: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formal es el hombre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...</a:t>
            </a:r>
            <a:endParaRPr lang="es-ES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62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2 Imagen" descr="ROBUSTIANA RAMERA DE LA CORTE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538" y="0"/>
            <a:ext cx="4716462" cy="594928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25603" name="3 Imagen" descr="ROBUSTIANA RAMERA DE LA CORTE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538" y="0"/>
            <a:ext cx="4716462" cy="5949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539551" y="1052735"/>
            <a:ext cx="3888433" cy="5232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ROBUSTIANA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-1" y="5373216"/>
            <a:ext cx="4355977" cy="523220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 err="1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Ejem</a:t>
            </a: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es-ES" sz="2800" b="1" dirty="0" err="1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ejemmm</a:t>
            </a: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1628800"/>
            <a:ext cx="514806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RAMERA  DE  LA  CORTE</a:t>
            </a:r>
          </a:p>
        </p:txBody>
      </p:sp>
    </p:spTree>
  </p:cSld>
  <p:clrMapOvr>
    <a:masterClrMapping/>
  </p:clrMapOvr>
  <p:transition spd="slow" advTm="7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2 Imagen" descr="MARCELO COJO DE LA RODILL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538" y="0"/>
            <a:ext cx="4716462" cy="68580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26627" name="3 Imagen" descr="MARCELO COJO DE LA RODILL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538" y="0"/>
            <a:ext cx="4716462" cy="68580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" y="1052736"/>
            <a:ext cx="4355975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MARCELO</a:t>
            </a:r>
          </a:p>
          <a:p>
            <a:pPr algn="ctr">
              <a:defRPr/>
            </a:pPr>
            <a:endParaRPr lang="es-ES" sz="2800" b="1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>
              <a:defRPr/>
            </a:pP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COJO DE RODILLA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" y="5229200"/>
            <a:ext cx="5076055" cy="523220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Y </a:t>
            </a:r>
            <a:r>
              <a:rPr lang="es-ES" sz="2800" b="1" dirty="0" err="1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pá</a:t>
            </a: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s-ES" sz="2800" b="1" dirty="0" err="1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toa</a:t>
            </a: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la 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vida oiga usted…</a:t>
            </a:r>
            <a:endParaRPr lang="es-ES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600"/>
                            </p:stCondLst>
                            <p:childTnLst>
                              <p:par>
                                <p:cTn id="14" presetID="5" presetClass="entr" presetSubtype="5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3 Imagen" descr="VICIOSA ALEGRE.jpg"/>
          <p:cNvPicPr>
            <a:picLocks noChangeAspect="1"/>
          </p:cNvPicPr>
          <p:nvPr/>
        </p:nvPicPr>
        <p:blipFill>
          <a:blip r:embed="rId2" cstate="print"/>
          <a:srcRect b="6055"/>
          <a:stretch>
            <a:fillRect/>
          </a:stretch>
        </p:blipFill>
        <p:spPr bwMode="auto">
          <a:xfrm>
            <a:off x="4427538" y="0"/>
            <a:ext cx="4716462" cy="68580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26627" name="4 Imagen" descr="VICIOSA ALEGRE.jpg"/>
          <p:cNvPicPr>
            <a:picLocks noChangeAspect="1"/>
          </p:cNvPicPr>
          <p:nvPr/>
        </p:nvPicPr>
        <p:blipFill>
          <a:blip r:embed="rId2" cstate="print"/>
          <a:srcRect b="6055"/>
          <a:stretch>
            <a:fillRect/>
          </a:stretch>
        </p:blipFill>
        <p:spPr bwMode="auto">
          <a:xfrm>
            <a:off x="4427538" y="0"/>
            <a:ext cx="4716462" cy="6858000"/>
          </a:xfrm>
          <a:prstGeom prst="teardrop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" y="476672"/>
            <a:ext cx="4716016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JULIA</a:t>
            </a:r>
          </a:p>
          <a:p>
            <a:pPr algn="ctr">
              <a:defRPr/>
            </a:pPr>
            <a:endParaRPr lang="es-ES" sz="2800" b="1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>
              <a:defRPr/>
            </a:pP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VICIOSA  ALEGRE</a:t>
            </a:r>
          </a:p>
        </p:txBody>
      </p:sp>
      <p:sp>
        <p:nvSpPr>
          <p:cNvPr id="9" name="8 Lágrima"/>
          <p:cNvSpPr/>
          <p:nvPr/>
        </p:nvSpPr>
        <p:spPr>
          <a:xfrm flipH="1" flipV="1">
            <a:off x="7451725" y="404813"/>
            <a:ext cx="1692275" cy="1584325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596336" y="764704"/>
            <a:ext cx="1547664" cy="1015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0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Que me quiten lo </a:t>
            </a:r>
            <a:r>
              <a:rPr lang="es-ES" sz="2000" b="1" dirty="0" err="1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bailaooo</a:t>
            </a:r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..</a:t>
            </a:r>
            <a:endParaRPr lang="es-ES" sz="2000" b="1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1" name="10 Imagen" descr="OJOSALIDO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916832"/>
            <a:ext cx="2915816" cy="2880320"/>
          </a:xfrm>
          <a:prstGeom prst="ellipse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7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3000" fill="hold"/>
                                        <p:tgtEl>
                                          <p:spTgt spid="266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6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2 Imagen" descr="PACA GARS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28675" name="3 Imagen" descr="PACA GARS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" y="1268760"/>
            <a:ext cx="385192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PA</a:t>
            </a: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CA</a:t>
            </a:r>
          </a:p>
          <a:p>
            <a:pPr algn="ctr">
              <a:defRPr/>
            </a:pP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GARSE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" y="4005064"/>
            <a:ext cx="4211959" cy="1384995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Se han </a:t>
            </a:r>
            <a:r>
              <a:rPr lang="es-ES" sz="2800" b="1" dirty="0" err="1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quedao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calvos pensando..mira que llamarle </a:t>
            </a:r>
            <a:r>
              <a:rPr lang="es-ES" sz="28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PACA</a:t>
            </a:r>
            <a:endParaRPr lang="es-ES" sz="2800" b="1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12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1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2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HILARIA CONEJO LIB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1412776"/>
            <a:ext cx="4571999" cy="5445224"/>
          </a:xfrm>
          <a:prstGeom prst="ellipse">
            <a:avLst/>
          </a:prstGeom>
          <a:effectLst>
            <a:softEdge rad="317500"/>
          </a:effectLst>
        </p:spPr>
      </p:pic>
      <p:sp>
        <p:nvSpPr>
          <p:cNvPr id="4" name="3 Rectángulo"/>
          <p:cNvSpPr/>
          <p:nvPr/>
        </p:nvSpPr>
        <p:spPr>
          <a:xfrm>
            <a:off x="1" y="1340768"/>
            <a:ext cx="370790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HILARIA</a:t>
            </a:r>
            <a:endParaRPr lang="es-ES" sz="2800" b="1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6" name="5 Imagen" descr="imagesz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08103" y="404664"/>
            <a:ext cx="2664297" cy="1224137"/>
          </a:xfrm>
          <a:prstGeom prst="ellipse">
            <a:avLst/>
          </a:prstGeom>
          <a:effectLst>
            <a:softEdge rad="127000"/>
          </a:effectLst>
        </p:spPr>
      </p:pic>
      <p:sp>
        <p:nvSpPr>
          <p:cNvPr id="7" name="6 Rectángulo"/>
          <p:cNvSpPr/>
          <p:nvPr/>
        </p:nvSpPr>
        <p:spPr>
          <a:xfrm>
            <a:off x="1" y="1988840"/>
            <a:ext cx="3851919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CONEJO  LIBRE</a:t>
            </a:r>
            <a:endParaRPr lang="es-ES" sz="28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8" name="7 Imagen" descr="HILARIA CONEJO LIB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1" y="1412776"/>
            <a:ext cx="4571999" cy="5445224"/>
          </a:xfrm>
          <a:prstGeom prst="ellipse">
            <a:avLst/>
          </a:prstGeom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0" y="5157192"/>
            <a:ext cx="3851920" cy="954107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 err="1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Uffff</a:t>
            </a: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de esos 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hay cantidad…</a:t>
            </a:r>
            <a:r>
              <a:rPr lang="es-ES" sz="2800" b="1" dirty="0" err="1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jajajj</a:t>
            </a:r>
            <a:endParaRPr lang="es-ES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93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00"/>
                            </p:stCondLst>
                            <p:childTnLst>
                              <p:par>
                                <p:cTn id="22" presetID="1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51  0.125 0.16632  C 0.125 0.25813  0.069 0.33264  0 0.33264  C -0.069 0.33264  -0.125 0.25813  -0.125 0.16632  C -0.125 0.07451  -0.069 0  0 0  Z" pathEditMode="relative" ptsTypes="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200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2 Imagen" descr="DOLORES FUERTES DE BARRIG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30723" name="3 Imagen" descr="DOLORES FUERTES DE BARRIG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" y="1196752"/>
            <a:ext cx="4644008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endParaRPr lang="es-ES" sz="2800" b="1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>
              <a:defRPr/>
            </a:pP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FUERTES  DE  BARRIGA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" y="5229200"/>
            <a:ext cx="4283967" cy="954107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La pobre…Vaya </a:t>
            </a:r>
            <a:r>
              <a:rPr lang="es-ES" sz="2800" b="1" dirty="0" err="1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sufrimi</a:t>
            </a:r>
            <a:r>
              <a:rPr lang="es-ES" sz="2800" b="1" dirty="0" err="1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entooooo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!!</a:t>
            </a:r>
            <a:endParaRPr lang="es-ES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1052736"/>
            <a:ext cx="4355975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DOLORES</a:t>
            </a:r>
            <a:endParaRPr lang="es-ES" sz="2800" b="1" cap="none" spc="0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87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400"/>
                            </p:stCondLst>
                            <p:childTnLst>
                              <p:par>
                                <p:cTn id="17" presetID="13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Baby_riendo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1"/>
            <a:ext cx="4572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1" y="1124743"/>
            <a:ext cx="449999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PRUDENCIO</a:t>
            </a:r>
            <a:endParaRPr lang="es-ES" sz="2800" b="1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" y="4869160"/>
            <a:ext cx="4211959" cy="95410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>
              <a:defRPr/>
            </a:pP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Menuda </a:t>
            </a:r>
            <a:r>
              <a:rPr lang="es-ES" sz="2800" b="1" dirty="0" err="1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faenaa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!!..Lo han </a:t>
            </a:r>
            <a:r>
              <a:rPr lang="es-ES" sz="2800" b="1" dirty="0" err="1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dejao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s-ES" sz="2800" b="1" dirty="0" err="1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apañaoo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</a:t>
            </a:r>
            <a:endParaRPr lang="es-ES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1844824"/>
            <a:ext cx="442798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SANTO  CAPADO</a:t>
            </a:r>
            <a:endParaRPr lang="es-ES" sz="28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8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2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620689"/>
            <a:ext cx="4499992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PERFECTO</a:t>
            </a:r>
            <a:endParaRPr lang="es-ES" sz="2800" b="1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2771" name="6 Imagen" descr="ladron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463" y="0"/>
            <a:ext cx="44275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7 Imagen" descr="ladron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463" y="0"/>
            <a:ext cx="44275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1" y="4869160"/>
            <a:ext cx="4788023" cy="954107"/>
          </a:xfrm>
          <a:prstGeom prst="rect">
            <a:avLst/>
          </a:prstGeom>
          <a:noFill/>
          <a:scene3d>
            <a:camera prst="perspectiveContrastingRightFacing"/>
            <a:lightRig rig="threePt" dir="t"/>
          </a:scene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No disimules !!</a:t>
            </a:r>
            <a:r>
              <a:rPr lang="es-ES" sz="2800" b="1" dirty="0" err="1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honraooo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!! que 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te he </a:t>
            </a:r>
            <a:r>
              <a:rPr lang="es-ES" sz="2800" b="1" dirty="0" err="1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pillaooooo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..</a:t>
            </a:r>
            <a:endParaRPr lang="es-ES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1268760"/>
            <a:ext cx="226774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LADRÓN</a:t>
            </a:r>
            <a:endParaRPr lang="es-ES" sz="28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07704" y="1268760"/>
            <a:ext cx="2448272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HONRADO</a:t>
            </a:r>
            <a:endParaRPr lang="es-ES" sz="28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" name="9 Imagen" descr="iconovici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0"/>
            <a:ext cx="1296144" cy="1268760"/>
          </a:xfrm>
          <a:prstGeom prst="ellipse">
            <a:avLst/>
          </a:prstGeom>
        </p:spPr>
      </p:pic>
    </p:spTree>
  </p:cSld>
  <p:clrMapOvr>
    <a:masterClrMapping/>
  </p:clrMapOvr>
  <p:transition spd="slow" advTm="88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3" presetClass="emph" presetSubtype="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8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9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" dur="3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3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22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7" grpId="0"/>
      <p:bldP spid="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611560" y="692696"/>
            <a:ext cx="28083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SANDALIO</a:t>
            </a:r>
            <a:endParaRPr lang="es-ES" sz="2800" b="1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" y="4941168"/>
            <a:ext cx="4571999" cy="1384995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 que me duelen </a:t>
            </a:r>
            <a:r>
              <a:rPr lang="es-ES" sz="2800" b="1" dirty="0" err="1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muchiisssmoo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los </a:t>
            </a:r>
            <a:r>
              <a:rPr lang="es-ES" sz="2800" b="1" dirty="0" err="1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piés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..</a:t>
            </a:r>
            <a:r>
              <a:rPr lang="es-ES" sz="2800" b="1" dirty="0" err="1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ainsssss</a:t>
            </a:r>
            <a:endParaRPr lang="es-ES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3796" name="4 Imagen" descr="BOTIN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0"/>
            <a:ext cx="4283968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ESCALZO.jpg"/>
          <p:cNvPicPr>
            <a:picLocks noChangeAspect="1"/>
          </p:cNvPicPr>
          <p:nvPr/>
        </p:nvPicPr>
        <p:blipFill>
          <a:blip r:embed="rId3" cstate="print"/>
          <a:srcRect r="43902"/>
          <a:stretch>
            <a:fillRect/>
          </a:stretch>
        </p:blipFill>
        <p:spPr>
          <a:xfrm>
            <a:off x="4932040" y="3356992"/>
            <a:ext cx="3816424" cy="3501008"/>
          </a:xfrm>
          <a:prstGeom prst="ellipse">
            <a:avLst/>
          </a:prstGeom>
          <a:effectLst>
            <a:softEdge rad="127000"/>
          </a:effectLst>
        </p:spPr>
      </p:pic>
      <p:sp>
        <p:nvSpPr>
          <p:cNvPr id="7" name="6 Rectángulo"/>
          <p:cNvSpPr/>
          <p:nvPr/>
        </p:nvSpPr>
        <p:spPr>
          <a:xfrm>
            <a:off x="1" y="1412776"/>
            <a:ext cx="4067943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BOTÍN  DESCALZO</a:t>
            </a:r>
            <a:endParaRPr lang="es-ES" sz="28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97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1" y="620688"/>
            <a:ext cx="3923927" cy="523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FRANCISCO </a:t>
            </a:r>
            <a:r>
              <a:rPr lang="es-ES" sz="28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JOSÉ</a:t>
            </a:r>
            <a:endParaRPr lang="es-ES" sz="2800" b="1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4653136"/>
            <a:ext cx="3995936" cy="954107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Ahora vas y lo cascas, mal </a:t>
            </a:r>
            <a:r>
              <a:rPr lang="es-ES" sz="2800" b="1" dirty="0" err="1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pensa@</a:t>
            </a: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...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1" y="1412776"/>
            <a:ext cx="3851919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FOLLA  DOBLADO</a:t>
            </a:r>
            <a:endParaRPr lang="es-ES" sz="28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7" name="6 Imagen" descr="perro_riendo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92080" y="2204864"/>
            <a:ext cx="2952328" cy="2520280"/>
          </a:xfrm>
          <a:prstGeom prst="rect">
            <a:avLst/>
          </a:prstGeom>
        </p:spPr>
      </p:pic>
      <p:pic>
        <p:nvPicPr>
          <p:cNvPr id="9" name="8 Imagen" descr="perro_riendo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64088" y="0"/>
            <a:ext cx="2808312" cy="2708920"/>
          </a:xfrm>
          <a:prstGeom prst="rect">
            <a:avLst/>
          </a:prstGeom>
        </p:spPr>
      </p:pic>
      <p:pic>
        <p:nvPicPr>
          <p:cNvPr id="13" name="12 Imagen" descr="perro_riendo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64088" y="4337720"/>
            <a:ext cx="2952328" cy="2520280"/>
          </a:xfrm>
          <a:prstGeom prst="rect">
            <a:avLst/>
          </a:prstGeom>
        </p:spPr>
      </p:pic>
    </p:spTree>
  </p:cSld>
  <p:clrMapOvr>
    <a:masterClrMapping/>
  </p:clrMapOvr>
  <p:transition spd="slow" advTm="8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1 Imagen" descr="PASCUALconejo enamorado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0"/>
            <a:ext cx="507605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36867" name="1 Imagen" descr="PASCUALconejo enamorado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175" y="0"/>
            <a:ext cx="5076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4" name="3 Rectángulo"/>
          <p:cNvSpPr/>
          <p:nvPr/>
        </p:nvSpPr>
        <p:spPr>
          <a:xfrm>
            <a:off x="1" y="836712"/>
            <a:ext cx="428396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PASCUAL</a:t>
            </a:r>
          </a:p>
          <a:p>
            <a:pPr algn="ctr">
              <a:defRPr/>
            </a:pP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CONEJO  ENAMORADO</a:t>
            </a:r>
          </a:p>
        </p:txBody>
      </p:sp>
      <p:sp>
        <p:nvSpPr>
          <p:cNvPr id="7" name="6 Corazón"/>
          <p:cNvSpPr/>
          <p:nvPr/>
        </p:nvSpPr>
        <p:spPr>
          <a:xfrm>
            <a:off x="2915816" y="5733256"/>
            <a:ext cx="792088" cy="792088"/>
          </a:xfrm>
          <a:prstGeom prst="hear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>
            <a:off x="1691680" y="5733256"/>
            <a:ext cx="792088" cy="792088"/>
          </a:xfrm>
          <a:prstGeom prst="hear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4149080"/>
            <a:ext cx="3995936" cy="1384995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 que 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soy de un  </a:t>
            </a:r>
            <a:r>
              <a:rPr lang="es-ES" sz="2800" b="1" dirty="0" err="1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románticoo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..que </a:t>
            </a:r>
            <a:r>
              <a:rPr lang="es-ES" sz="2800" b="1" dirty="0" err="1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pá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que..</a:t>
            </a:r>
            <a:endParaRPr lang="es-ES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8 Corazón"/>
          <p:cNvSpPr/>
          <p:nvPr/>
        </p:nvSpPr>
        <p:spPr>
          <a:xfrm>
            <a:off x="323528" y="5733256"/>
            <a:ext cx="792088" cy="792088"/>
          </a:xfrm>
          <a:prstGeom prst="hear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600"/>
                            </p:stCondLst>
                            <p:childTnLst>
                              <p:par>
                                <p:cTn id="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  <p:bldP spid="8" grpId="0" animBg="1"/>
      <p:bldP spid="5" grpId="0"/>
      <p:bldP spid="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980728"/>
            <a:ext cx="4499992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JOSÉ</a:t>
            </a:r>
          </a:p>
          <a:p>
            <a:pPr algn="ctr">
              <a:defRPr/>
            </a:pPr>
            <a:endParaRPr lang="es-ES" sz="2800" b="1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>
              <a:defRPr/>
            </a:pP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SIN  MAYORDOMO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" y="5517232"/>
            <a:ext cx="4932039" cy="523220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pos </a:t>
            </a: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lo mismito que yo…</a:t>
            </a:r>
          </a:p>
        </p:txBody>
      </p:sp>
      <p:pic>
        <p:nvPicPr>
          <p:cNvPr id="38916" name="6 Imagen" descr="MAYORDOM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0"/>
            <a:ext cx="4788025" cy="68580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</p:spTree>
  </p:cSld>
  <p:clrMapOvr>
    <a:masterClrMapping/>
  </p:clrMapOvr>
  <p:transition spd="slow" advTm="8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4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5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827584" y="836712"/>
            <a:ext cx="352839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DALILA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5157192"/>
            <a:ext cx="5940152" cy="954107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Menos mal que han </a:t>
            </a:r>
            <a:r>
              <a:rPr lang="es-ES" sz="2800" b="1" dirty="0" err="1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acertao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sino </a:t>
            </a: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pobre de 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mí </a:t>
            </a:r>
            <a:r>
              <a:rPr lang="es-ES" sz="2800" b="1" dirty="0" err="1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jijijij</a:t>
            </a:r>
            <a:r>
              <a:rPr lang="es-ES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….</a:t>
            </a:r>
            <a:endParaRPr lang="es-ES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5" name="4 Imagen" descr="cul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6056" y="620688"/>
            <a:ext cx="4067944" cy="4464496"/>
          </a:xfrm>
          <a:prstGeom prst="ellipse">
            <a:avLst/>
          </a:prstGeom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323528" y="1628800"/>
            <a:ext cx="446449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CULO  BONITO</a:t>
            </a:r>
          </a:p>
        </p:txBody>
      </p:sp>
      <p:pic>
        <p:nvPicPr>
          <p:cNvPr id="7" name="6 Imagen" descr="cul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8456" y="773088"/>
            <a:ext cx="4067944" cy="4464496"/>
          </a:xfrm>
          <a:prstGeom prst="ellipse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00"/>
                            </p:stCondLst>
                            <p:childTnLst>
                              <p:par>
                                <p:cTn id="9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200"/>
                            </p:stCondLst>
                            <p:childTnLst>
                              <p:par>
                                <p:cTn id="2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1 Imagen" descr="besos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905000"/>
            <a:ext cx="5184577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637375" y="476673"/>
            <a:ext cx="7869270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ESPERO </a:t>
            </a:r>
            <a:r>
              <a:rPr lang="es-ES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HABER </a:t>
            </a:r>
            <a:r>
              <a:rPr lang="es-ES" sz="24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CONSEGUIDO VUESTRA SONRISA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" y="6381328"/>
            <a:ext cx="1691679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15-08-2013</a:t>
            </a:r>
            <a:endParaRPr lang="es-ES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596336" y="6381328"/>
            <a:ext cx="1547663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b="1" dirty="0" err="1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Charo.zs</a:t>
            </a:r>
            <a:endParaRPr lang="es-ES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6" name="5 Imagen" descr="BAILACONMIG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276873"/>
            <a:ext cx="2195736" cy="2592287"/>
          </a:xfrm>
          <a:prstGeom prst="rect">
            <a:avLst/>
          </a:prstGeom>
        </p:spPr>
      </p:pic>
      <p:pic>
        <p:nvPicPr>
          <p:cNvPr id="7" name="6 Imagen" descr="BAILACONMIG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92280" y="2348881"/>
            <a:ext cx="2051720" cy="2592287"/>
          </a:xfrm>
          <a:prstGeom prst="rect">
            <a:avLst/>
          </a:prstGeom>
        </p:spPr>
      </p:pic>
      <p:pic>
        <p:nvPicPr>
          <p:cNvPr id="8" name="7 Imagen" descr="gifhadacharo.jp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 flipH="1">
            <a:off x="7812360" y="5445224"/>
            <a:ext cx="1331640" cy="936104"/>
          </a:xfrm>
          <a:prstGeom prst="ellipse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8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2942</TotalTime>
  <Words>601</Words>
  <Application>Microsoft Office PowerPoint</Application>
  <PresentationFormat>Presentación en pantalla (4:3)</PresentationFormat>
  <Paragraphs>145</Paragraphs>
  <Slides>38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NOMBRES Y APELLIDOS raros</dc:title>
  <dc:subject>creado el 15 de Agosto 2013</dc:subject>
  <dc:creator>Charo</dc:creator>
  <dc:description>
Con todo mi respeto para las personas aquí nombradas.</dc:description>
  <cp:lastModifiedBy>Charo</cp:lastModifiedBy>
  <cp:revision>290</cp:revision>
  <dcterms:created xsi:type="dcterms:W3CDTF">2013-08-01T10:25:01Z</dcterms:created>
  <dcterms:modified xsi:type="dcterms:W3CDTF">2013-11-13T07:33:34Z</dcterms:modified>
  <cp:category>Graciosos</cp:category>
</cp:coreProperties>
</file>