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03" r:id="rId3"/>
    <p:sldId id="260" r:id="rId4"/>
    <p:sldId id="261" r:id="rId5"/>
    <p:sldId id="277" r:id="rId6"/>
    <p:sldId id="257" r:id="rId7"/>
    <p:sldId id="265" r:id="rId8"/>
    <p:sldId id="266" r:id="rId9"/>
    <p:sldId id="281" r:id="rId10"/>
    <p:sldId id="267" r:id="rId11"/>
    <p:sldId id="268" r:id="rId12"/>
    <p:sldId id="258" r:id="rId13"/>
    <p:sldId id="262" r:id="rId14"/>
    <p:sldId id="263" r:id="rId15"/>
    <p:sldId id="298" r:id="rId16"/>
    <p:sldId id="25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88" r:id="rId33"/>
    <p:sldId id="291" r:id="rId34"/>
    <p:sldId id="269" r:id="rId35"/>
    <p:sldId id="290" r:id="rId36"/>
    <p:sldId id="292" r:id="rId37"/>
    <p:sldId id="293" r:id="rId38"/>
    <p:sldId id="294" r:id="rId39"/>
    <p:sldId id="295" r:id="rId40"/>
    <p:sldId id="297" r:id="rId41"/>
    <p:sldId id="299" r:id="rId42"/>
    <p:sldId id="300" r:id="rId43"/>
    <p:sldId id="302" r:id="rId44"/>
    <p:sldId id="304" r:id="rId45"/>
    <p:sldId id="305" r:id="rId46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RUWDDI6x/n+AvH13jOowQ==" hashData="ueRo8Wd6u0L+rufp3II5vOl/N9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7D58D-9337-46A8-AA6C-4BA9DFDAC4AA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82DABE-4B44-4134-A6DF-E707E1D7453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sndAc>
      <p:stSnd>
        <p:snd r:embed="rId1" name="suronosur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ADC8B9-7402-4197-AECB-A0776DAE8E0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24A4B-A91E-4B19-AB7D-0543F41FF7F6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21E28-A682-4610-AD63-74879E54F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ndAc>
      <p:stSnd>
        <p:snd r:embed="rId13" name="suronosur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4795A2-2608-4359-900D-5DDC2ACFED4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31371" y="476673"/>
            <a:ext cx="648126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“HUMOR GRÁFICO”</a:t>
            </a:r>
            <a:endParaRPr lang="es-ES" sz="4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2492896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Con la única intención de sacaros unas sonrisas</a:t>
            </a:r>
            <a:endParaRPr lang="es-ES" sz="3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0" y="6381328"/>
            <a:ext cx="3059832" cy="476672"/>
          </a:xfrm>
        </p:spPr>
        <p:txBody>
          <a:bodyPr/>
          <a:lstStyle/>
          <a:p>
            <a:r>
              <a:rPr lang="es-ES" sz="3600" dirty="0" smtClean="0">
                <a:solidFill>
                  <a:srgbClr val="FF0000"/>
                </a:solidFill>
                <a:latin typeface="Comic Sans MS" pitchFamily="66" charset="0"/>
              </a:rPr>
              <a:t>13-12-2012</a:t>
            </a:r>
            <a:endParaRPr lang="es-ES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92475" y="4365103"/>
            <a:ext cx="635905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Usa el mousse…</a:t>
            </a:r>
            <a:endParaRPr lang="es-ES" sz="36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Rosa roj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199" y="5029200"/>
            <a:ext cx="1828801" cy="18288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suronos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1_11_24_PHOTO-21a3c326b94f0d8c39fb4e7d4db316d5-1322121509-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052_45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1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N5Siqe3kPoY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2648e3575d6137be7bd40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8863_410469852348487_566458708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1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4224590__23_7223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.20121025-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4y5jl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719_3848778262965_1502636036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812_sonrie_implante_silicona_tet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licona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cha-de-experacion_www_Humor12_com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g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ges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fico_medicos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fico_medicos06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1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1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1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1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_grafico_%284%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+animales+(55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-grafico-de-parejas-3-400x29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inter_1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or-pedito-de-pez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pida-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6trfd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es_www_Humor12_com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c3b1as-y-nic3b1os-de-hoy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peler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es+sociale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cadora_www_Humor12_com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lsbx3tLHNF1qi7j49o1_5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73025"/>
            <a:ext cx="9144000" cy="671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casloc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ñeta-graciosa-cerebro-corazo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196753"/>
            <a:ext cx="91439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Qué </a:t>
            </a:r>
            <a:r>
              <a:rPr lang="es-ES" sz="54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tengais</a:t>
            </a:r>
            <a:r>
              <a:rPr lang="es-ES" sz="54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un !!</a:t>
            </a:r>
            <a:r>
              <a:rPr lang="es-ES" sz="54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felíz</a:t>
            </a:r>
            <a:r>
              <a:rPr lang="es-ES" sz="54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día!!</a:t>
            </a:r>
            <a:endParaRPr lang="es-ES" sz="5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" y="6165304"/>
            <a:ext cx="413995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Imágenes Internet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8" name="Picture 4" descr="Ver detall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501008"/>
            <a:ext cx="1828801" cy="18288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732240" y="6237312"/>
            <a:ext cx="2411759" cy="523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Charo.zs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sndAc>
      <p:stSnd>
        <p:snd r:embed="rId2" name="suronosur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67</Words>
  <Application>Microsoft Office PowerPoint</Application>
  <PresentationFormat>Presentación en pantalla (4:3)</PresentationFormat>
  <Paragraphs>22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16</cp:revision>
  <dcterms:created xsi:type="dcterms:W3CDTF">2012-12-13T07:39:05Z</dcterms:created>
  <dcterms:modified xsi:type="dcterms:W3CDTF">2012-12-13T16:02:10Z</dcterms:modified>
</cp:coreProperties>
</file>